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6"/>
  </p:notesMasterIdLst>
  <p:sldIdLst>
    <p:sldId id="256" r:id="rId2"/>
    <p:sldId id="257" r:id="rId3"/>
    <p:sldId id="258" r:id="rId4"/>
    <p:sldId id="259" r:id="rId5"/>
    <p:sldId id="260" r:id="rId6"/>
    <p:sldId id="265" r:id="rId7"/>
    <p:sldId id="271" r:id="rId8"/>
    <p:sldId id="272" r:id="rId9"/>
    <p:sldId id="266" r:id="rId10"/>
    <p:sldId id="262" r:id="rId11"/>
    <p:sldId id="263" r:id="rId12"/>
    <p:sldId id="264" r:id="rId13"/>
    <p:sldId id="267" r:id="rId14"/>
    <p:sldId id="270"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32295D-62EB-4ECD-9C9E-0F3DD5C9C3C0}" v="1" dt="2024-06-27T14:07:57.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4" autoAdjust="0"/>
    <p:restoredTop sz="94660"/>
  </p:normalViewPr>
  <p:slideViewPr>
    <p:cSldViewPr snapToGrid="0">
      <p:cViewPr varScale="1">
        <p:scale>
          <a:sx n="77" d="100"/>
          <a:sy n="77" d="100"/>
        </p:scale>
        <p:origin x="83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odore Pulcini" userId="28279c520f60c4ae" providerId="LiveId" clId="{500D3903-F9AF-4346-8E53-773F031AF3F0}"/>
    <pc:docChg chg="undo custSel addSld delSld modSld sldOrd modNotesMaster">
      <pc:chgData name="Theodore Pulcini" userId="28279c520f60c4ae" providerId="LiveId" clId="{500D3903-F9AF-4346-8E53-773F031AF3F0}" dt="2024-05-27T10:53:36.443" v="1386" actId="114"/>
      <pc:docMkLst>
        <pc:docMk/>
      </pc:docMkLst>
      <pc:sldChg chg="modSp mod modAnim">
        <pc:chgData name="Theodore Pulcini" userId="28279c520f60c4ae" providerId="LiveId" clId="{500D3903-F9AF-4346-8E53-773F031AF3F0}" dt="2024-05-27T10:45:19.056" v="998" actId="27636"/>
        <pc:sldMkLst>
          <pc:docMk/>
          <pc:sldMk cId="3591329526" sldId="257"/>
        </pc:sldMkLst>
        <pc:spChg chg="mod">
          <ac:chgData name="Theodore Pulcini" userId="28279c520f60c4ae" providerId="LiveId" clId="{500D3903-F9AF-4346-8E53-773F031AF3F0}" dt="2024-05-27T10:43:52.448" v="994" actId="20577"/>
          <ac:spMkLst>
            <pc:docMk/>
            <pc:sldMk cId="3591329526" sldId="257"/>
            <ac:spMk id="2" creationId="{FA1A7C7B-3C71-4809-13FD-37E512C7A1D2}"/>
          </ac:spMkLst>
        </pc:spChg>
        <pc:spChg chg="mod">
          <ac:chgData name="Theodore Pulcini" userId="28279c520f60c4ae" providerId="LiveId" clId="{500D3903-F9AF-4346-8E53-773F031AF3F0}" dt="2024-05-27T10:45:19.056" v="998" actId="27636"/>
          <ac:spMkLst>
            <pc:docMk/>
            <pc:sldMk cId="3591329526" sldId="257"/>
            <ac:spMk id="3" creationId="{E1CBBA30-CF1D-F1B4-8561-9A99001FA8C4}"/>
          </ac:spMkLst>
        </pc:spChg>
      </pc:sldChg>
      <pc:sldChg chg="modSp">
        <pc:chgData name="Theodore Pulcini" userId="28279c520f60c4ae" providerId="LiveId" clId="{500D3903-F9AF-4346-8E53-773F031AF3F0}" dt="2024-05-27T10:45:22.274" v="1004" actId="20577"/>
        <pc:sldMkLst>
          <pc:docMk/>
          <pc:sldMk cId="3019753181" sldId="259"/>
        </pc:sldMkLst>
        <pc:spChg chg="mod">
          <ac:chgData name="Theodore Pulcini" userId="28279c520f60c4ae" providerId="LiveId" clId="{500D3903-F9AF-4346-8E53-773F031AF3F0}" dt="2024-05-27T10:45:22.274" v="1004" actId="20577"/>
          <ac:spMkLst>
            <pc:docMk/>
            <pc:sldMk cId="3019753181" sldId="259"/>
            <ac:spMk id="3" creationId="{63D53860-9584-5267-FD44-A3686C154B63}"/>
          </ac:spMkLst>
        </pc:spChg>
      </pc:sldChg>
      <pc:sldChg chg="ord">
        <pc:chgData name="Theodore Pulcini" userId="28279c520f60c4ae" providerId="LiveId" clId="{500D3903-F9AF-4346-8E53-773F031AF3F0}" dt="2024-05-23T19:34:11.992" v="828"/>
        <pc:sldMkLst>
          <pc:docMk/>
          <pc:sldMk cId="2681997179" sldId="261"/>
        </pc:sldMkLst>
      </pc:sldChg>
      <pc:sldChg chg="modSp mod">
        <pc:chgData name="Theodore Pulcini" userId="28279c520f60c4ae" providerId="LiveId" clId="{500D3903-F9AF-4346-8E53-773F031AF3F0}" dt="2024-05-27T10:53:36.443" v="1386" actId="114"/>
        <pc:sldMkLst>
          <pc:docMk/>
          <pc:sldMk cId="1938210691" sldId="262"/>
        </pc:sldMkLst>
        <pc:spChg chg="mod">
          <ac:chgData name="Theodore Pulcini" userId="28279c520f60c4ae" providerId="LiveId" clId="{500D3903-F9AF-4346-8E53-773F031AF3F0}" dt="2024-05-27T10:53:36.443" v="1386" actId="114"/>
          <ac:spMkLst>
            <pc:docMk/>
            <pc:sldMk cId="1938210691" sldId="262"/>
            <ac:spMk id="3" creationId="{6E2BE4DF-B753-30F7-E805-9154BE7DEBA3}"/>
          </ac:spMkLst>
        </pc:spChg>
      </pc:sldChg>
      <pc:sldChg chg="modSp mod">
        <pc:chgData name="Theodore Pulcini" userId="28279c520f60c4ae" providerId="LiveId" clId="{500D3903-F9AF-4346-8E53-773F031AF3F0}" dt="2024-05-23T20:05:14.219" v="849" actId="122"/>
        <pc:sldMkLst>
          <pc:docMk/>
          <pc:sldMk cId="3771772798" sldId="263"/>
        </pc:sldMkLst>
        <pc:spChg chg="mod">
          <ac:chgData name="Theodore Pulcini" userId="28279c520f60c4ae" providerId="LiveId" clId="{500D3903-F9AF-4346-8E53-773F031AF3F0}" dt="2024-05-23T20:05:14.219" v="849" actId="122"/>
          <ac:spMkLst>
            <pc:docMk/>
            <pc:sldMk cId="3771772798" sldId="263"/>
            <ac:spMk id="2" creationId="{5E1461FF-DF83-DFAC-7C6D-937ABDA87704}"/>
          </ac:spMkLst>
        </pc:spChg>
      </pc:sldChg>
      <pc:sldChg chg="modSp mod">
        <pc:chgData name="Theodore Pulcini" userId="28279c520f60c4ae" providerId="LiveId" clId="{500D3903-F9AF-4346-8E53-773F031AF3F0}" dt="2024-05-23T20:05:31.357" v="850" actId="122"/>
        <pc:sldMkLst>
          <pc:docMk/>
          <pc:sldMk cId="3697246809" sldId="264"/>
        </pc:sldMkLst>
        <pc:spChg chg="mod">
          <ac:chgData name="Theodore Pulcini" userId="28279c520f60c4ae" providerId="LiveId" clId="{500D3903-F9AF-4346-8E53-773F031AF3F0}" dt="2024-05-23T20:05:31.357" v="850" actId="122"/>
          <ac:spMkLst>
            <pc:docMk/>
            <pc:sldMk cId="3697246809" sldId="264"/>
            <ac:spMk id="2" creationId="{FC91C006-3FD5-8595-86A7-0E2B212A1760}"/>
          </ac:spMkLst>
        </pc:spChg>
      </pc:sldChg>
      <pc:sldChg chg="modSp mod">
        <pc:chgData name="Theodore Pulcini" userId="28279c520f60c4ae" providerId="LiveId" clId="{500D3903-F9AF-4346-8E53-773F031AF3F0}" dt="2024-05-23T20:03:15.612" v="848" actId="20577"/>
        <pc:sldMkLst>
          <pc:docMk/>
          <pc:sldMk cId="1936457631" sldId="265"/>
        </pc:sldMkLst>
        <pc:spChg chg="mod">
          <ac:chgData name="Theodore Pulcini" userId="28279c520f60c4ae" providerId="LiveId" clId="{500D3903-F9AF-4346-8E53-773F031AF3F0}" dt="2024-05-23T20:03:15.612" v="848" actId="20577"/>
          <ac:spMkLst>
            <pc:docMk/>
            <pc:sldMk cId="1936457631" sldId="265"/>
            <ac:spMk id="2" creationId="{AB719BB1-1862-235B-7AC7-DC539C4B848F}"/>
          </ac:spMkLst>
        </pc:spChg>
        <pc:spChg chg="mod">
          <ac:chgData name="Theodore Pulcini" userId="28279c520f60c4ae" providerId="LiveId" clId="{500D3903-F9AF-4346-8E53-773F031AF3F0}" dt="2024-05-23T19:28:25.733" v="556" actId="20577"/>
          <ac:spMkLst>
            <pc:docMk/>
            <pc:sldMk cId="1936457631" sldId="265"/>
            <ac:spMk id="3" creationId="{60784C64-B672-A0E3-AFA0-D8903A983D57}"/>
          </ac:spMkLst>
        </pc:spChg>
      </pc:sldChg>
      <pc:sldChg chg="modSp mod">
        <pc:chgData name="Theodore Pulcini" userId="28279c520f60c4ae" providerId="LiveId" clId="{500D3903-F9AF-4346-8E53-773F031AF3F0}" dt="2024-05-23T19:33:51.785" v="825" actId="20577"/>
        <pc:sldMkLst>
          <pc:docMk/>
          <pc:sldMk cId="2854554223" sldId="267"/>
        </pc:sldMkLst>
        <pc:spChg chg="mod">
          <ac:chgData name="Theodore Pulcini" userId="28279c520f60c4ae" providerId="LiveId" clId="{500D3903-F9AF-4346-8E53-773F031AF3F0}" dt="2024-05-23T19:33:51.785" v="825" actId="20577"/>
          <ac:spMkLst>
            <pc:docMk/>
            <pc:sldMk cId="2854554223" sldId="267"/>
            <ac:spMk id="3" creationId="{15997149-A2D9-BE43-FD97-2AD75029CBCF}"/>
          </ac:spMkLst>
        </pc:spChg>
      </pc:sldChg>
      <pc:sldChg chg="addSp new del">
        <pc:chgData name="Theodore Pulcini" userId="28279c520f60c4ae" providerId="LiveId" clId="{500D3903-F9AF-4346-8E53-773F031AF3F0}" dt="2024-05-23T19:05:07.449" v="7" actId="47"/>
        <pc:sldMkLst>
          <pc:docMk/>
          <pc:sldMk cId="2401175610" sldId="268"/>
        </pc:sldMkLst>
        <pc:spChg chg="add">
          <ac:chgData name="Theodore Pulcini" userId="28279c520f60c4ae" providerId="LiveId" clId="{500D3903-F9AF-4346-8E53-773F031AF3F0}" dt="2024-05-23T19:04:51.191" v="6"/>
          <ac:spMkLst>
            <pc:docMk/>
            <pc:sldMk cId="2401175610" sldId="268"/>
            <ac:spMk id="4" creationId="{946559C9-47AB-6FB0-1BD0-F8C23F89CD4C}"/>
          </ac:spMkLst>
        </pc:spChg>
        <pc:spChg chg="add">
          <ac:chgData name="Theodore Pulcini" userId="28279c520f60c4ae" providerId="LiveId" clId="{500D3903-F9AF-4346-8E53-773F031AF3F0}" dt="2024-05-23T19:04:51.191" v="6"/>
          <ac:spMkLst>
            <pc:docMk/>
            <pc:sldMk cId="2401175610" sldId="268"/>
            <ac:spMk id="5" creationId="{F333D1B9-77F0-5E6A-9A60-42D0E44CAA0C}"/>
          </ac:spMkLst>
        </pc:spChg>
        <pc:spChg chg="add">
          <ac:chgData name="Theodore Pulcini" userId="28279c520f60c4ae" providerId="LiveId" clId="{500D3903-F9AF-4346-8E53-773F031AF3F0}" dt="2024-05-23T19:04:51.191" v="6"/>
          <ac:spMkLst>
            <pc:docMk/>
            <pc:sldMk cId="2401175610" sldId="268"/>
            <ac:spMk id="6" creationId="{1A53F42C-87EA-8B19-0947-E5ECFDA06B53}"/>
          </ac:spMkLst>
        </pc:spChg>
      </pc:sldChg>
      <pc:sldChg chg="addSp delSp modSp new del mod">
        <pc:chgData name="Theodore Pulcini" userId="28279c520f60c4ae" providerId="LiveId" clId="{500D3903-F9AF-4346-8E53-773F031AF3F0}" dt="2024-05-23T19:13:57.906" v="338" actId="47"/>
        <pc:sldMkLst>
          <pc:docMk/>
          <pc:sldMk cId="3926998688" sldId="268"/>
        </pc:sldMkLst>
        <pc:spChg chg="mod">
          <ac:chgData name="Theodore Pulcini" userId="28279c520f60c4ae" providerId="LiveId" clId="{500D3903-F9AF-4346-8E53-773F031AF3F0}" dt="2024-05-23T19:07:25.841" v="185" actId="20577"/>
          <ac:spMkLst>
            <pc:docMk/>
            <pc:sldMk cId="3926998688" sldId="268"/>
            <ac:spMk id="2" creationId="{A7E3724B-0454-FCE7-E09D-83EA632A40F1}"/>
          </ac:spMkLst>
        </pc:spChg>
        <pc:spChg chg="del">
          <ac:chgData name="Theodore Pulcini" userId="28279c520f60c4ae" providerId="LiveId" clId="{500D3903-F9AF-4346-8E53-773F031AF3F0}" dt="2024-05-23T19:05:22.116" v="10" actId="478"/>
          <ac:spMkLst>
            <pc:docMk/>
            <pc:sldMk cId="3926998688" sldId="268"/>
            <ac:spMk id="3" creationId="{D14E5775-1A60-2378-EDED-C2A84D13F107}"/>
          </ac:spMkLst>
        </pc:spChg>
        <pc:spChg chg="add del">
          <ac:chgData name="Theodore Pulcini" userId="28279c520f60c4ae" providerId="LiveId" clId="{500D3903-F9AF-4346-8E53-773F031AF3F0}" dt="2024-05-23T19:05:22.116" v="10" actId="478"/>
          <ac:spMkLst>
            <pc:docMk/>
            <pc:sldMk cId="3926998688" sldId="268"/>
            <ac:spMk id="4" creationId="{55F0E836-53B3-5CE6-26A9-98874AB38302}"/>
          </ac:spMkLst>
        </pc:spChg>
        <pc:spChg chg="add del">
          <ac:chgData name="Theodore Pulcini" userId="28279c520f60c4ae" providerId="LiveId" clId="{500D3903-F9AF-4346-8E53-773F031AF3F0}" dt="2024-05-23T19:05:22.116" v="10" actId="478"/>
          <ac:spMkLst>
            <pc:docMk/>
            <pc:sldMk cId="3926998688" sldId="268"/>
            <ac:spMk id="5" creationId="{1DE8822E-A72D-139D-ABD2-608A57D9211C}"/>
          </ac:spMkLst>
        </pc:spChg>
        <pc:spChg chg="add del">
          <ac:chgData name="Theodore Pulcini" userId="28279c520f60c4ae" providerId="LiveId" clId="{500D3903-F9AF-4346-8E53-773F031AF3F0}" dt="2024-05-23T19:05:22.116" v="10" actId="478"/>
          <ac:spMkLst>
            <pc:docMk/>
            <pc:sldMk cId="3926998688" sldId="268"/>
            <ac:spMk id="6" creationId="{C06AAA36-2FF1-6F2B-3A04-5D259634CE5D}"/>
          </ac:spMkLst>
        </pc:spChg>
      </pc:sldChg>
      <pc:sldChg chg="addSp delSp modSp new del mod">
        <pc:chgData name="Theodore Pulcini" userId="28279c520f60c4ae" providerId="LiveId" clId="{500D3903-F9AF-4346-8E53-773F031AF3F0}" dt="2024-05-23T19:16:29.592" v="346" actId="47"/>
        <pc:sldMkLst>
          <pc:docMk/>
          <pc:sldMk cId="2628743234" sldId="269"/>
        </pc:sldMkLst>
        <pc:spChg chg="mod">
          <ac:chgData name="Theodore Pulcini" userId="28279c520f60c4ae" providerId="LiveId" clId="{500D3903-F9AF-4346-8E53-773F031AF3F0}" dt="2024-05-23T19:12:14.392" v="320" actId="21"/>
          <ac:spMkLst>
            <pc:docMk/>
            <pc:sldMk cId="2628743234" sldId="269"/>
            <ac:spMk id="2" creationId="{1FDE5C4B-2476-92FB-90C4-094DFB5E592F}"/>
          </ac:spMkLst>
        </pc:spChg>
        <pc:spChg chg="del">
          <ac:chgData name="Theodore Pulcini" userId="28279c520f60c4ae" providerId="LiveId" clId="{500D3903-F9AF-4346-8E53-773F031AF3F0}" dt="2024-05-23T19:08:31.382" v="268"/>
          <ac:spMkLst>
            <pc:docMk/>
            <pc:sldMk cId="2628743234" sldId="269"/>
            <ac:spMk id="3" creationId="{CEF9BB6B-66F7-CF93-6166-042DF8565C23}"/>
          </ac:spMkLst>
        </pc:spChg>
        <pc:spChg chg="add mod">
          <ac:chgData name="Theodore Pulcini" userId="28279c520f60c4ae" providerId="LiveId" clId="{500D3903-F9AF-4346-8E53-773F031AF3F0}" dt="2024-05-23T19:15:51.759" v="343"/>
          <ac:spMkLst>
            <pc:docMk/>
            <pc:sldMk cId="2628743234" sldId="269"/>
            <ac:spMk id="4" creationId="{B7AA7B6A-9A75-9825-60D6-F3E720E7CFEF}"/>
          </ac:spMkLst>
        </pc:spChg>
      </pc:sldChg>
      <pc:sldChg chg="modSp new mod">
        <pc:chgData name="Theodore Pulcini" userId="28279c520f60c4ae" providerId="LiveId" clId="{500D3903-F9AF-4346-8E53-773F031AF3F0}" dt="2024-05-23T19:17:41.630" v="435" actId="114"/>
        <pc:sldMkLst>
          <pc:docMk/>
          <pc:sldMk cId="170438139" sldId="270"/>
        </pc:sldMkLst>
        <pc:spChg chg="mod">
          <ac:chgData name="Theodore Pulcini" userId="28279c520f60c4ae" providerId="LiveId" clId="{500D3903-F9AF-4346-8E53-773F031AF3F0}" dt="2024-05-23T19:17:41.630" v="435" actId="114"/>
          <ac:spMkLst>
            <pc:docMk/>
            <pc:sldMk cId="170438139" sldId="270"/>
            <ac:spMk id="2" creationId="{01608403-464F-844E-E4FE-DFAF2042B5A9}"/>
          </ac:spMkLst>
        </pc:spChg>
        <pc:spChg chg="mod">
          <ac:chgData name="Theodore Pulcini" userId="28279c520f60c4ae" providerId="LiveId" clId="{500D3903-F9AF-4346-8E53-773F031AF3F0}" dt="2024-05-23T19:17:35.210" v="434" actId="27636"/>
          <ac:spMkLst>
            <pc:docMk/>
            <pc:sldMk cId="170438139" sldId="270"/>
            <ac:spMk id="3" creationId="{10ABE102-34B9-D8FC-16E4-64F0B5BF6B8D}"/>
          </ac:spMkLst>
        </pc:spChg>
      </pc:sldChg>
      <pc:sldChg chg="modSp new del mod">
        <pc:chgData name="Theodore Pulcini" userId="28279c520f60c4ae" providerId="LiveId" clId="{500D3903-F9AF-4346-8E53-773F031AF3F0}" dt="2024-05-23T19:34:03.732" v="826" actId="47"/>
        <pc:sldMkLst>
          <pc:docMk/>
          <pc:sldMk cId="2042802" sldId="271"/>
        </pc:sldMkLst>
        <pc:spChg chg="mod">
          <ac:chgData name="Theodore Pulcini" userId="28279c520f60c4ae" providerId="LiveId" clId="{500D3903-F9AF-4346-8E53-773F031AF3F0}" dt="2024-05-23T19:31:22.069" v="673" actId="20577"/>
          <ac:spMkLst>
            <pc:docMk/>
            <pc:sldMk cId="2042802" sldId="271"/>
            <ac:spMk id="2" creationId="{70830E54-6A24-1930-0563-992949E5D54D}"/>
          </ac:spMkLst>
        </pc:spChg>
      </pc:sldChg>
      <pc:sldChg chg="modSp new mod modAnim">
        <pc:chgData name="Theodore Pulcini" userId="28279c520f60c4ae" providerId="LiveId" clId="{500D3903-F9AF-4346-8E53-773F031AF3F0}" dt="2024-05-27T10:51:04.899" v="1310"/>
        <pc:sldMkLst>
          <pc:docMk/>
          <pc:sldMk cId="157000084" sldId="271"/>
        </pc:sldMkLst>
        <pc:spChg chg="mod">
          <ac:chgData name="Theodore Pulcini" userId="28279c520f60c4ae" providerId="LiveId" clId="{500D3903-F9AF-4346-8E53-773F031AF3F0}" dt="2024-05-27T10:45:56.362" v="1005" actId="20577"/>
          <ac:spMkLst>
            <pc:docMk/>
            <pc:sldMk cId="157000084" sldId="271"/>
            <ac:spMk id="2" creationId="{CB1A6AFC-E4C2-D7D0-0486-CE1359306F72}"/>
          </ac:spMkLst>
        </pc:spChg>
        <pc:spChg chg="mod">
          <ac:chgData name="Theodore Pulcini" userId="28279c520f60c4ae" providerId="LiveId" clId="{500D3903-F9AF-4346-8E53-773F031AF3F0}" dt="2024-05-27T10:50:42.435" v="1308" actId="20577"/>
          <ac:spMkLst>
            <pc:docMk/>
            <pc:sldMk cId="157000084" sldId="271"/>
            <ac:spMk id="3" creationId="{1B38CAFA-F574-B45E-96D3-F9F5D6CC352D}"/>
          </ac:spMkLst>
        </pc:spChg>
      </pc:sldChg>
      <pc:sldChg chg="modSp new del mod">
        <pc:chgData name="Theodore Pulcini" userId="28279c520f60c4ae" providerId="LiveId" clId="{500D3903-F9AF-4346-8E53-773F031AF3F0}" dt="2024-05-26T11:59:19.306" v="972" actId="47"/>
        <pc:sldMkLst>
          <pc:docMk/>
          <pc:sldMk cId="670891466" sldId="272"/>
        </pc:sldMkLst>
        <pc:spChg chg="mod">
          <ac:chgData name="Theodore Pulcini" userId="28279c520f60c4ae" providerId="LiveId" clId="{500D3903-F9AF-4346-8E53-773F031AF3F0}" dt="2024-05-26T11:59:12.937" v="971" actId="6549"/>
          <ac:spMkLst>
            <pc:docMk/>
            <pc:sldMk cId="670891466" sldId="272"/>
            <ac:spMk id="3" creationId="{7ECB988B-E5E5-9C84-7097-92F3E720C679}"/>
          </ac:spMkLst>
        </pc:spChg>
      </pc:sldChg>
      <pc:sldChg chg="addSp modSp new mod">
        <pc:chgData name="Theodore Pulcini" userId="28279c520f60c4ae" providerId="LiveId" clId="{500D3903-F9AF-4346-8E53-773F031AF3F0}" dt="2024-05-26T12:06:07.011" v="988" actId="1076"/>
        <pc:sldMkLst>
          <pc:docMk/>
          <pc:sldMk cId="1502659209" sldId="272"/>
        </pc:sldMkLst>
        <pc:spChg chg="mod">
          <ac:chgData name="Theodore Pulcini" userId="28279c520f60c4ae" providerId="LiveId" clId="{500D3903-F9AF-4346-8E53-773F031AF3F0}" dt="2024-05-26T12:05:28.215" v="978" actId="20577"/>
          <ac:spMkLst>
            <pc:docMk/>
            <pc:sldMk cId="1502659209" sldId="272"/>
            <ac:spMk id="3" creationId="{F1D98F15-0971-B706-FCF3-E9381011BEEF}"/>
          </ac:spMkLst>
        </pc:spChg>
        <pc:picChg chg="add mod">
          <ac:chgData name="Theodore Pulcini" userId="28279c520f60c4ae" providerId="LiveId" clId="{500D3903-F9AF-4346-8E53-773F031AF3F0}" dt="2024-05-26T12:06:07.011" v="988" actId="1076"/>
          <ac:picMkLst>
            <pc:docMk/>
            <pc:sldMk cId="1502659209" sldId="272"/>
            <ac:picMk id="5" creationId="{7DA37F64-C4B9-C3F7-31BF-9437E48E23C1}"/>
          </ac:picMkLst>
        </pc:picChg>
      </pc:sldChg>
    </pc:docChg>
  </pc:docChgLst>
  <pc:docChgLst>
    <pc:chgData name="Theodore Pulcini" userId="28279c520f60c4ae" providerId="LiveId" clId="{5F225428-B53A-4FB0-B057-493526C4FCEA}"/>
    <pc:docChg chg="undo custSel addSld delSld modSld">
      <pc:chgData name="Theodore Pulcini" userId="28279c520f60c4ae" providerId="LiveId" clId="{5F225428-B53A-4FB0-B057-493526C4FCEA}" dt="2024-05-22T19:18:11.943" v="2210" actId="6549"/>
      <pc:docMkLst>
        <pc:docMk/>
      </pc:docMkLst>
      <pc:sldChg chg="modSp">
        <pc:chgData name="Theodore Pulcini" userId="28279c520f60c4ae" providerId="LiveId" clId="{5F225428-B53A-4FB0-B057-493526C4FCEA}" dt="2024-05-22T17:58:22.685" v="1" actId="20577"/>
        <pc:sldMkLst>
          <pc:docMk/>
          <pc:sldMk cId="3591329526" sldId="257"/>
        </pc:sldMkLst>
        <pc:spChg chg="mod">
          <ac:chgData name="Theodore Pulcini" userId="28279c520f60c4ae" providerId="LiveId" clId="{5F225428-B53A-4FB0-B057-493526C4FCEA}" dt="2024-05-22T17:58:22.685" v="1" actId="20577"/>
          <ac:spMkLst>
            <pc:docMk/>
            <pc:sldMk cId="3591329526" sldId="257"/>
            <ac:spMk id="3" creationId="{E1CBBA30-CF1D-F1B4-8561-9A99001FA8C4}"/>
          </ac:spMkLst>
        </pc:spChg>
      </pc:sldChg>
      <pc:sldChg chg="modSp mod">
        <pc:chgData name="Theodore Pulcini" userId="28279c520f60c4ae" providerId="LiveId" clId="{5F225428-B53A-4FB0-B057-493526C4FCEA}" dt="2024-05-22T19:14:59.767" v="2122" actId="20577"/>
        <pc:sldMkLst>
          <pc:docMk/>
          <pc:sldMk cId="3019753181" sldId="259"/>
        </pc:sldMkLst>
        <pc:spChg chg="mod">
          <ac:chgData name="Theodore Pulcini" userId="28279c520f60c4ae" providerId="LiveId" clId="{5F225428-B53A-4FB0-B057-493526C4FCEA}" dt="2024-05-22T19:14:59.767" v="2122" actId="20577"/>
          <ac:spMkLst>
            <pc:docMk/>
            <pc:sldMk cId="3019753181" sldId="259"/>
            <ac:spMk id="3" creationId="{63D53860-9584-5267-FD44-A3686C154B63}"/>
          </ac:spMkLst>
        </pc:spChg>
      </pc:sldChg>
      <pc:sldChg chg="modSp mod">
        <pc:chgData name="Theodore Pulcini" userId="28279c520f60c4ae" providerId="LiveId" clId="{5F225428-B53A-4FB0-B057-493526C4FCEA}" dt="2024-05-22T19:07:05.672" v="1866" actId="113"/>
        <pc:sldMkLst>
          <pc:docMk/>
          <pc:sldMk cId="1938210691" sldId="262"/>
        </pc:sldMkLst>
        <pc:spChg chg="mod">
          <ac:chgData name="Theodore Pulcini" userId="28279c520f60c4ae" providerId="LiveId" clId="{5F225428-B53A-4FB0-B057-493526C4FCEA}" dt="2024-05-22T18:52:02.478" v="1244" actId="14100"/>
          <ac:spMkLst>
            <pc:docMk/>
            <pc:sldMk cId="1938210691" sldId="262"/>
            <ac:spMk id="2" creationId="{971C84D9-8663-0690-AD50-4DFDD64C0C52}"/>
          </ac:spMkLst>
        </pc:spChg>
        <pc:spChg chg="mod">
          <ac:chgData name="Theodore Pulcini" userId="28279c520f60c4ae" providerId="LiveId" clId="{5F225428-B53A-4FB0-B057-493526C4FCEA}" dt="2024-05-22T19:07:05.672" v="1866" actId="113"/>
          <ac:spMkLst>
            <pc:docMk/>
            <pc:sldMk cId="1938210691" sldId="262"/>
            <ac:spMk id="3" creationId="{6E2BE4DF-B753-30F7-E805-9154BE7DEBA3}"/>
          </ac:spMkLst>
        </pc:spChg>
      </pc:sldChg>
      <pc:sldChg chg="modSp">
        <pc:chgData name="Theodore Pulcini" userId="28279c520f60c4ae" providerId="LiveId" clId="{5F225428-B53A-4FB0-B057-493526C4FCEA}" dt="2024-05-22T19:16:36.095" v="2137" actId="20577"/>
        <pc:sldMkLst>
          <pc:docMk/>
          <pc:sldMk cId="3697246809" sldId="264"/>
        </pc:sldMkLst>
        <pc:spChg chg="mod">
          <ac:chgData name="Theodore Pulcini" userId="28279c520f60c4ae" providerId="LiveId" clId="{5F225428-B53A-4FB0-B057-493526C4FCEA}" dt="2024-05-22T19:16:36.095" v="2137" actId="20577"/>
          <ac:spMkLst>
            <pc:docMk/>
            <pc:sldMk cId="3697246809" sldId="264"/>
            <ac:spMk id="3" creationId="{4749A200-33B9-8F89-FC97-6B420DDA1CC3}"/>
          </ac:spMkLst>
        </pc:spChg>
      </pc:sldChg>
      <pc:sldChg chg="modSp mod">
        <pc:chgData name="Theodore Pulcini" userId="28279c520f60c4ae" providerId="LiveId" clId="{5F225428-B53A-4FB0-B057-493526C4FCEA}" dt="2024-05-22T19:15:34.791" v="2123" actId="13926"/>
        <pc:sldMkLst>
          <pc:docMk/>
          <pc:sldMk cId="1936457631" sldId="265"/>
        </pc:sldMkLst>
        <pc:spChg chg="mod">
          <ac:chgData name="Theodore Pulcini" userId="28279c520f60c4ae" providerId="LiveId" clId="{5F225428-B53A-4FB0-B057-493526C4FCEA}" dt="2024-05-22T19:15:34.791" v="2123" actId="13926"/>
          <ac:spMkLst>
            <pc:docMk/>
            <pc:sldMk cId="1936457631" sldId="265"/>
            <ac:spMk id="3" creationId="{60784C64-B672-A0E3-AFA0-D8903A983D57}"/>
          </ac:spMkLst>
        </pc:spChg>
      </pc:sldChg>
      <pc:sldChg chg="modSp new mod">
        <pc:chgData name="Theodore Pulcini" userId="28279c520f60c4ae" providerId="LiveId" clId="{5F225428-B53A-4FB0-B057-493526C4FCEA}" dt="2024-05-22T18:38:37.526" v="703" actId="20577"/>
        <pc:sldMkLst>
          <pc:docMk/>
          <pc:sldMk cId="2308246054" sldId="266"/>
        </pc:sldMkLst>
        <pc:spChg chg="mod">
          <ac:chgData name="Theodore Pulcini" userId="28279c520f60c4ae" providerId="LiveId" clId="{5F225428-B53A-4FB0-B057-493526C4FCEA}" dt="2024-05-22T18:38:37.526" v="703" actId="20577"/>
          <ac:spMkLst>
            <pc:docMk/>
            <pc:sldMk cId="2308246054" sldId="266"/>
            <ac:spMk id="2" creationId="{C74E6B16-BD42-999B-3B39-FD5A20632D8A}"/>
          </ac:spMkLst>
        </pc:spChg>
        <pc:spChg chg="mod">
          <ac:chgData name="Theodore Pulcini" userId="28279c520f60c4ae" providerId="LiveId" clId="{5F225428-B53A-4FB0-B057-493526C4FCEA}" dt="2024-05-22T18:36:54.310" v="679" actId="27636"/>
          <ac:spMkLst>
            <pc:docMk/>
            <pc:sldMk cId="2308246054" sldId="266"/>
            <ac:spMk id="3" creationId="{AF328D17-B80F-25CD-4B46-043E28540A83}"/>
          </ac:spMkLst>
        </pc:spChg>
      </pc:sldChg>
      <pc:sldChg chg="new del">
        <pc:chgData name="Theodore Pulcini" userId="28279c520f60c4ae" providerId="LiveId" clId="{5F225428-B53A-4FB0-B057-493526C4FCEA}" dt="2024-05-22T18:52:29.067" v="1247" actId="47"/>
        <pc:sldMkLst>
          <pc:docMk/>
          <pc:sldMk cId="864769873" sldId="267"/>
        </pc:sldMkLst>
      </pc:sldChg>
      <pc:sldChg chg="modSp new mod">
        <pc:chgData name="Theodore Pulcini" userId="28279c520f60c4ae" providerId="LiveId" clId="{5F225428-B53A-4FB0-B057-493526C4FCEA}" dt="2024-05-22T19:18:11.943" v="2210" actId="6549"/>
        <pc:sldMkLst>
          <pc:docMk/>
          <pc:sldMk cId="2854554223" sldId="267"/>
        </pc:sldMkLst>
        <pc:spChg chg="mod">
          <ac:chgData name="Theodore Pulcini" userId="28279c520f60c4ae" providerId="LiveId" clId="{5F225428-B53A-4FB0-B057-493526C4FCEA}" dt="2024-05-22T19:17:05.357" v="2167" actId="113"/>
          <ac:spMkLst>
            <pc:docMk/>
            <pc:sldMk cId="2854554223" sldId="267"/>
            <ac:spMk id="2" creationId="{3D3336F1-E27D-776E-4262-792FD261659D}"/>
          </ac:spMkLst>
        </pc:spChg>
        <pc:spChg chg="mod">
          <ac:chgData name="Theodore Pulcini" userId="28279c520f60c4ae" providerId="LiveId" clId="{5F225428-B53A-4FB0-B057-493526C4FCEA}" dt="2024-05-22T19:18:11.943" v="2210" actId="6549"/>
          <ac:spMkLst>
            <pc:docMk/>
            <pc:sldMk cId="2854554223" sldId="267"/>
            <ac:spMk id="3" creationId="{15997149-A2D9-BE43-FD97-2AD75029CBCF}"/>
          </ac:spMkLst>
        </pc:spChg>
      </pc:sldChg>
    </pc:docChg>
  </pc:docChgLst>
  <pc:docChgLst>
    <pc:chgData name="Theodore Pulcini" userId="28279c520f60c4ae" providerId="LiveId" clId="{9832295D-62EB-4ECD-9C9E-0F3DD5C9C3C0}"/>
    <pc:docChg chg="delSld modSld">
      <pc:chgData name="Theodore Pulcini" userId="28279c520f60c4ae" providerId="LiveId" clId="{9832295D-62EB-4ECD-9C9E-0F3DD5C9C3C0}" dt="2024-06-27T14:10:28.932" v="1" actId="47"/>
      <pc:docMkLst>
        <pc:docMk/>
      </pc:docMkLst>
      <pc:sldChg chg="modSp">
        <pc:chgData name="Theodore Pulcini" userId="28279c520f60c4ae" providerId="LiveId" clId="{9832295D-62EB-4ECD-9C9E-0F3DD5C9C3C0}" dt="2024-06-27T14:07:57.527" v="0" actId="20577"/>
        <pc:sldMkLst>
          <pc:docMk/>
          <pc:sldMk cId="3591329526" sldId="257"/>
        </pc:sldMkLst>
        <pc:spChg chg="mod">
          <ac:chgData name="Theodore Pulcini" userId="28279c520f60c4ae" providerId="LiveId" clId="{9832295D-62EB-4ECD-9C9E-0F3DD5C9C3C0}" dt="2024-06-27T14:07:57.527" v="0" actId="20577"/>
          <ac:spMkLst>
            <pc:docMk/>
            <pc:sldMk cId="3591329526" sldId="257"/>
            <ac:spMk id="3" creationId="{E1CBBA30-CF1D-F1B4-8561-9A99001FA8C4}"/>
          </ac:spMkLst>
        </pc:spChg>
      </pc:sldChg>
      <pc:sldChg chg="del">
        <pc:chgData name="Theodore Pulcini" userId="28279c520f60c4ae" providerId="LiveId" clId="{9832295D-62EB-4ECD-9C9E-0F3DD5C9C3C0}" dt="2024-06-27T14:10:28.932" v="1" actId="47"/>
        <pc:sldMkLst>
          <pc:docMk/>
          <pc:sldMk cId="2681997179"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42D5D4F-6EC0-4A30-B42A-EA4E1A33F361}" type="datetimeFigureOut">
              <a:rPr lang="en-US" smtClean="0"/>
              <a:t>6/27/2024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55F151E-FB06-4D53-981E-E9F4224456CA}" type="slidenum">
              <a:rPr lang="en-US" smtClean="0"/>
              <a:t>‹#›</a:t>
            </a:fld>
            <a:endParaRPr lang="en-US"/>
          </a:p>
        </p:txBody>
      </p:sp>
    </p:spTree>
    <p:extLst>
      <p:ext uri="{BB962C8B-B14F-4D97-AF65-F5344CB8AC3E}">
        <p14:creationId xmlns:p14="http://schemas.microsoft.com/office/powerpoint/2010/main" val="38459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5F151E-FB06-4D53-981E-E9F4224456CA}" type="slidenum">
              <a:rPr lang="en-US" smtClean="0"/>
              <a:t>11</a:t>
            </a:fld>
            <a:endParaRPr lang="en-US"/>
          </a:p>
        </p:txBody>
      </p:sp>
    </p:spTree>
    <p:extLst>
      <p:ext uri="{BB962C8B-B14F-4D97-AF65-F5344CB8AC3E}">
        <p14:creationId xmlns:p14="http://schemas.microsoft.com/office/powerpoint/2010/main" val="3643582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8A97-9095-C76F-A1FE-CCC2174227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71CEB8-9536-214A-3D9C-C288FEB5C9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0888EC-6AE6-69D5-2C5E-63DA4BC1A97A}"/>
              </a:ext>
            </a:extLst>
          </p:cNvPr>
          <p:cNvSpPr>
            <a:spLocks noGrp="1"/>
          </p:cNvSpPr>
          <p:nvPr>
            <p:ph type="dt" sz="half" idx="10"/>
          </p:nvPr>
        </p:nvSpPr>
        <p:spPr/>
        <p:txBody>
          <a:bodyPr/>
          <a:lstStyle/>
          <a:p>
            <a:fld id="{72EA7947-E287-4738-8C82-07CE4F01EF03}" type="datetime2">
              <a:rPr lang="en-US" smtClean="0"/>
              <a:t>Thursday, June 27, 2024</a:t>
            </a:fld>
            <a:endParaRPr lang="en-US" dirty="0"/>
          </a:p>
        </p:txBody>
      </p:sp>
      <p:sp>
        <p:nvSpPr>
          <p:cNvPr id="5" name="Footer Placeholder 4">
            <a:extLst>
              <a:ext uri="{FF2B5EF4-FFF2-40B4-BE49-F238E27FC236}">
                <a16:creationId xmlns:a16="http://schemas.microsoft.com/office/drawing/2014/main" id="{03ED6A0C-2E33-DFB6-3AD2-41A5ADB8B450}"/>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2DD532C2-63A2-23A5-C157-D9CEFDD4059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2319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712FB-F465-9F5C-F3E8-DBB5D40C52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FC13C6-6D14-E905-146C-A175F13E55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E64DD-1236-52E3-85F7-32602E7A744E}"/>
              </a:ext>
            </a:extLst>
          </p:cNvPr>
          <p:cNvSpPr>
            <a:spLocks noGrp="1"/>
          </p:cNvSpPr>
          <p:nvPr>
            <p:ph type="dt" sz="half" idx="10"/>
          </p:nvPr>
        </p:nvSpPr>
        <p:spPr/>
        <p:txBody>
          <a:bodyPr/>
          <a:lstStyle/>
          <a:p>
            <a:fld id="{EE2EBD84-71F4-4271-8C46-0D47C0A9B12E}" type="datetime2">
              <a:rPr lang="en-US" smtClean="0"/>
              <a:t>Thursday, June 27, 2024</a:t>
            </a:fld>
            <a:endParaRPr lang="en-US"/>
          </a:p>
        </p:txBody>
      </p:sp>
      <p:sp>
        <p:nvSpPr>
          <p:cNvPr id="5" name="Footer Placeholder 4">
            <a:extLst>
              <a:ext uri="{FF2B5EF4-FFF2-40B4-BE49-F238E27FC236}">
                <a16:creationId xmlns:a16="http://schemas.microsoft.com/office/drawing/2014/main" id="{0EFAF4A8-408B-AA14-FA74-108DDC6097DA}"/>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5CD7385-1B37-ABA6-80D0-E21F88DDB51F}"/>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66949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376DB4-DEB8-B916-3DF7-BDE0D572A9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26F163-94AF-E09A-7E4E-E1B03879C7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0A451-C9D9-388E-1D59-B061938333A1}"/>
              </a:ext>
            </a:extLst>
          </p:cNvPr>
          <p:cNvSpPr>
            <a:spLocks noGrp="1"/>
          </p:cNvSpPr>
          <p:nvPr>
            <p:ph type="dt" sz="half" idx="10"/>
          </p:nvPr>
        </p:nvSpPr>
        <p:spPr/>
        <p:txBody>
          <a:bodyPr/>
          <a:lstStyle/>
          <a:p>
            <a:fld id="{ABAE0CE1-F450-4107-B2CB-17B18F8A3F4A}" type="datetime2">
              <a:rPr lang="en-US" smtClean="0"/>
              <a:t>Thursday, June 27, 2024</a:t>
            </a:fld>
            <a:endParaRPr lang="en-US"/>
          </a:p>
        </p:txBody>
      </p:sp>
      <p:sp>
        <p:nvSpPr>
          <p:cNvPr id="5" name="Footer Placeholder 4">
            <a:extLst>
              <a:ext uri="{FF2B5EF4-FFF2-40B4-BE49-F238E27FC236}">
                <a16:creationId xmlns:a16="http://schemas.microsoft.com/office/drawing/2014/main" id="{02AE7296-533E-B075-2842-B631EC130ED0}"/>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3332B630-5F59-B257-97EE-7286FDDEF2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61084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E26C-6050-2B8B-EA56-06F201C2A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CAAC0-09AC-D6CA-7C1D-43D56B1E7C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66EA3-C7E6-03F9-2D36-5A0959DED65A}"/>
              </a:ext>
            </a:extLst>
          </p:cNvPr>
          <p:cNvSpPr>
            <a:spLocks noGrp="1"/>
          </p:cNvSpPr>
          <p:nvPr>
            <p:ph type="dt" sz="half" idx="10"/>
          </p:nvPr>
        </p:nvSpPr>
        <p:spPr/>
        <p:txBody>
          <a:bodyPr/>
          <a:lstStyle/>
          <a:p>
            <a:fld id="{6FE8C025-CD7A-4966-867E-81CF82B15267}" type="datetime2">
              <a:rPr lang="en-US" smtClean="0"/>
              <a:t>Thursday, June 27, 2024</a:t>
            </a:fld>
            <a:endParaRPr lang="en-US"/>
          </a:p>
        </p:txBody>
      </p:sp>
      <p:sp>
        <p:nvSpPr>
          <p:cNvPr id="5" name="Footer Placeholder 4">
            <a:extLst>
              <a:ext uri="{FF2B5EF4-FFF2-40B4-BE49-F238E27FC236}">
                <a16:creationId xmlns:a16="http://schemas.microsoft.com/office/drawing/2014/main" id="{13A1C6BB-A7C7-389A-AAAE-61B94323DFF1}"/>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19A372D1-06FA-88F0-1B33-0A55DFE249E9}"/>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10269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3C30-4BBA-F3C1-F075-31EFAE3E23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B845F2-9168-5A0C-0002-5B6DBA5F7C1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E5E67-117C-D309-9783-FA091A03B7AB}"/>
              </a:ext>
            </a:extLst>
          </p:cNvPr>
          <p:cNvSpPr>
            <a:spLocks noGrp="1"/>
          </p:cNvSpPr>
          <p:nvPr>
            <p:ph type="dt" sz="half" idx="10"/>
          </p:nvPr>
        </p:nvSpPr>
        <p:spPr/>
        <p:txBody>
          <a:bodyPr/>
          <a:lstStyle/>
          <a:p>
            <a:fld id="{FE809929-0719-4517-94D6-FDF7F99E70F6}" type="datetime2">
              <a:rPr lang="en-US" smtClean="0"/>
              <a:t>Thursday, June 27, 2024</a:t>
            </a:fld>
            <a:endParaRPr lang="en-US"/>
          </a:p>
        </p:txBody>
      </p:sp>
      <p:sp>
        <p:nvSpPr>
          <p:cNvPr id="5" name="Footer Placeholder 4">
            <a:extLst>
              <a:ext uri="{FF2B5EF4-FFF2-40B4-BE49-F238E27FC236}">
                <a16:creationId xmlns:a16="http://schemas.microsoft.com/office/drawing/2014/main" id="{791DF7DF-E464-F696-68F4-5E775EB9F3E1}"/>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6F56CCF9-0584-67EC-F43F-9B82A522A278}"/>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7996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891-A92D-2FFC-222F-DC92F86535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3F3279-A368-EC16-DC94-9863F790A5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8240D2-8C86-FD93-8B81-BA868A89F4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93C28C-6FC0-D397-8871-03B36D61E01C}"/>
              </a:ext>
            </a:extLst>
          </p:cNvPr>
          <p:cNvSpPr>
            <a:spLocks noGrp="1"/>
          </p:cNvSpPr>
          <p:nvPr>
            <p:ph type="dt" sz="half" idx="10"/>
          </p:nvPr>
        </p:nvSpPr>
        <p:spPr/>
        <p:txBody>
          <a:bodyPr/>
          <a:lstStyle/>
          <a:p>
            <a:fld id="{20E95673-5512-4AAA-9AEB-E00C61EC65D5}" type="datetime2">
              <a:rPr lang="en-US" smtClean="0"/>
              <a:t>Thursday, June 27, 2024</a:t>
            </a:fld>
            <a:endParaRPr lang="en-US"/>
          </a:p>
        </p:txBody>
      </p:sp>
      <p:sp>
        <p:nvSpPr>
          <p:cNvPr id="6" name="Footer Placeholder 5">
            <a:extLst>
              <a:ext uri="{FF2B5EF4-FFF2-40B4-BE49-F238E27FC236}">
                <a16:creationId xmlns:a16="http://schemas.microsoft.com/office/drawing/2014/main" id="{2AB6CA96-9E28-BFD0-A838-7D81C898E49E}"/>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B7897958-8E90-B12D-D393-5C1603FF5B26}"/>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982744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4F6B3-D10E-8550-6499-B16F562B14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5B335E-AFFF-9970-E59F-5565BACA92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0CE18-A39A-017A-BC74-528E39E7DB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3BB184-7B2E-953B-1165-B79EC8486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D50A93-924D-F143-E525-3F6A82797C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C0EAD7-189B-E65D-9842-2FC200C28E19}"/>
              </a:ext>
            </a:extLst>
          </p:cNvPr>
          <p:cNvSpPr>
            <a:spLocks noGrp="1"/>
          </p:cNvSpPr>
          <p:nvPr>
            <p:ph type="dt" sz="half" idx="10"/>
          </p:nvPr>
        </p:nvSpPr>
        <p:spPr/>
        <p:txBody>
          <a:bodyPr/>
          <a:lstStyle/>
          <a:p>
            <a:fld id="{C13138FA-2E87-4873-8BBA-13E447C9A99A}" type="datetime2">
              <a:rPr lang="en-US" smtClean="0"/>
              <a:t>Thursday, June 27, 2024</a:t>
            </a:fld>
            <a:endParaRPr lang="en-US"/>
          </a:p>
        </p:txBody>
      </p:sp>
      <p:sp>
        <p:nvSpPr>
          <p:cNvPr id="8" name="Footer Placeholder 7">
            <a:extLst>
              <a:ext uri="{FF2B5EF4-FFF2-40B4-BE49-F238E27FC236}">
                <a16:creationId xmlns:a16="http://schemas.microsoft.com/office/drawing/2014/main" id="{9114B9BD-59CC-41FD-3B8E-B2734EBA9AE6}"/>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80C51A6-8F10-4D06-DD5A-E40F2765A9BF}"/>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8290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898AD-CCE7-B131-4B4C-86E279978B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E17E52-5F0B-1581-66C7-1723320624AF}"/>
              </a:ext>
            </a:extLst>
          </p:cNvPr>
          <p:cNvSpPr>
            <a:spLocks noGrp="1"/>
          </p:cNvSpPr>
          <p:nvPr>
            <p:ph type="dt" sz="half" idx="10"/>
          </p:nvPr>
        </p:nvSpPr>
        <p:spPr/>
        <p:txBody>
          <a:bodyPr/>
          <a:lstStyle/>
          <a:p>
            <a:fld id="{D75BB40A-97BD-4BFB-B639-0BFF95FDE8B7}" type="datetime2">
              <a:rPr lang="en-US" smtClean="0"/>
              <a:t>Thursday, June 27, 2024</a:t>
            </a:fld>
            <a:endParaRPr lang="en-US"/>
          </a:p>
        </p:txBody>
      </p:sp>
      <p:sp>
        <p:nvSpPr>
          <p:cNvPr id="4" name="Footer Placeholder 3">
            <a:extLst>
              <a:ext uri="{FF2B5EF4-FFF2-40B4-BE49-F238E27FC236}">
                <a16:creationId xmlns:a16="http://schemas.microsoft.com/office/drawing/2014/main" id="{F46ACB83-E722-97E1-A90E-CD63A573299D}"/>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D1E47559-5EA1-B67E-0834-F92E9DF2857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506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2054F8-EAC6-C1DA-C5AE-207367215742}"/>
              </a:ext>
            </a:extLst>
          </p:cNvPr>
          <p:cNvSpPr>
            <a:spLocks noGrp="1"/>
          </p:cNvSpPr>
          <p:nvPr>
            <p:ph type="dt" sz="half" idx="10"/>
          </p:nvPr>
        </p:nvSpPr>
        <p:spPr/>
        <p:txBody>
          <a:bodyPr/>
          <a:lstStyle/>
          <a:p>
            <a:fld id="{9EE9E0E3-ECF6-4CFE-8698-AEFEBCECC3C0}" type="datetime2">
              <a:rPr lang="en-US" smtClean="0"/>
              <a:t>Thursday, June 27, 2024</a:t>
            </a:fld>
            <a:endParaRPr lang="en-US"/>
          </a:p>
        </p:txBody>
      </p:sp>
      <p:sp>
        <p:nvSpPr>
          <p:cNvPr id="3" name="Footer Placeholder 2">
            <a:extLst>
              <a:ext uri="{FF2B5EF4-FFF2-40B4-BE49-F238E27FC236}">
                <a16:creationId xmlns:a16="http://schemas.microsoft.com/office/drawing/2014/main" id="{45E1757F-7F84-3CD5-A19B-46DB8A5BE3CC}"/>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C073AD4E-272D-E9E4-7C8E-131A469CCF5E}"/>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51912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D045-9851-37C0-128B-98AD5E5DC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870A27-8E60-EAF0-2E17-B9842148B7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47542-62BE-EEBD-E5DD-074777751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3CC66C-6AA4-D189-E2F1-12E99ADB3FCE}"/>
              </a:ext>
            </a:extLst>
          </p:cNvPr>
          <p:cNvSpPr>
            <a:spLocks noGrp="1"/>
          </p:cNvSpPr>
          <p:nvPr>
            <p:ph type="dt" sz="half" idx="10"/>
          </p:nvPr>
        </p:nvSpPr>
        <p:spPr/>
        <p:txBody>
          <a:bodyPr/>
          <a:lstStyle/>
          <a:p>
            <a:fld id="{251462FC-960E-4740-921F-B36862979F21}" type="datetime2">
              <a:rPr lang="en-US" smtClean="0"/>
              <a:t>Thursday, June 27, 2024</a:t>
            </a:fld>
            <a:endParaRPr lang="en-US"/>
          </a:p>
        </p:txBody>
      </p:sp>
      <p:sp>
        <p:nvSpPr>
          <p:cNvPr id="6" name="Footer Placeholder 5">
            <a:extLst>
              <a:ext uri="{FF2B5EF4-FFF2-40B4-BE49-F238E27FC236}">
                <a16:creationId xmlns:a16="http://schemas.microsoft.com/office/drawing/2014/main" id="{6632CC17-4DDC-E7EB-1974-6AE8755AA8FD}"/>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FA76527D-311B-5DDF-E1BE-6BB8F44B8367}"/>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7668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4FD1E-181D-54C2-4945-D2A422DA99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A45239-6D5F-35B4-B2BA-0F47838D34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07D6F3-E7AF-4830-A2C2-C0F3D2902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7762D8-7790-B367-30D1-B77C2D2FB8C9}"/>
              </a:ext>
            </a:extLst>
          </p:cNvPr>
          <p:cNvSpPr>
            <a:spLocks noGrp="1"/>
          </p:cNvSpPr>
          <p:nvPr>
            <p:ph type="dt" sz="half" idx="10"/>
          </p:nvPr>
        </p:nvSpPr>
        <p:spPr/>
        <p:txBody>
          <a:bodyPr/>
          <a:lstStyle/>
          <a:p>
            <a:fld id="{E50BC9E2-CB44-4C05-9BB5-496C18A241E0}" type="datetime2">
              <a:rPr lang="en-US" smtClean="0"/>
              <a:t>Thursday, June 27, 2024</a:t>
            </a:fld>
            <a:endParaRPr lang="en-US"/>
          </a:p>
        </p:txBody>
      </p:sp>
      <p:sp>
        <p:nvSpPr>
          <p:cNvPr id="6" name="Footer Placeholder 5">
            <a:extLst>
              <a:ext uri="{FF2B5EF4-FFF2-40B4-BE49-F238E27FC236}">
                <a16:creationId xmlns:a16="http://schemas.microsoft.com/office/drawing/2014/main" id="{F6C5CD6B-3BEE-DD5B-3252-C88200AA6A23}"/>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DD6E7BB-DA8B-557C-8429-BE809223700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2181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68EFEE-770F-A5E3-27C4-3C4041909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2E3709-0269-0C5A-6736-7443BD00C2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72D33-C489-5547-A509-C562BC34C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6CB39B-5F4C-4A7E-9BE3-AAFD45576D16}" type="datetime2">
              <a:rPr lang="en-US" smtClean="0"/>
              <a:t>Thursday, June 27, 2024</a:t>
            </a:fld>
            <a:endParaRPr lang="en-US" dirty="0"/>
          </a:p>
        </p:txBody>
      </p:sp>
      <p:sp>
        <p:nvSpPr>
          <p:cNvPr id="5" name="Footer Placeholder 4">
            <a:extLst>
              <a:ext uri="{FF2B5EF4-FFF2-40B4-BE49-F238E27FC236}">
                <a16:creationId xmlns:a16="http://schemas.microsoft.com/office/drawing/2014/main" id="{17FEEF69-36B9-853A-1016-6CB908F56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0459778C-3E5F-D400-C80C-A2E4006378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86220493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ewresearch.org/politics/2023/09/19/public-trust-in-government-1958-202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EB6A87-30E7-9CC2-E94E-641F0CF012E6}"/>
              </a:ext>
            </a:extLst>
          </p:cNvPr>
          <p:cNvSpPr>
            <a:spLocks noGrp="1"/>
          </p:cNvSpPr>
          <p:nvPr>
            <p:ph type="ctrTitle"/>
          </p:nvPr>
        </p:nvSpPr>
        <p:spPr>
          <a:xfrm>
            <a:off x="550864" y="1051551"/>
            <a:ext cx="3565524" cy="2384898"/>
          </a:xfrm>
        </p:spPr>
        <p:txBody>
          <a:bodyPr anchor="b">
            <a:normAutofit/>
          </a:bodyPr>
          <a:lstStyle/>
          <a:p>
            <a:r>
              <a:rPr lang="en-US" sz="4800"/>
              <a:t>FAITH: </a:t>
            </a:r>
            <a:br>
              <a:rPr lang="en-US" sz="4800"/>
            </a:br>
            <a:r>
              <a:rPr lang="en-US" sz="4800"/>
              <a:t>Why Do We Lose It?</a:t>
            </a:r>
          </a:p>
        </p:txBody>
      </p:sp>
      <p:sp>
        <p:nvSpPr>
          <p:cNvPr id="5" name="Subtitle 4">
            <a:extLst>
              <a:ext uri="{FF2B5EF4-FFF2-40B4-BE49-F238E27FC236}">
                <a16:creationId xmlns:a16="http://schemas.microsoft.com/office/drawing/2014/main" id="{37F047A7-2557-DB6E-6982-57BE07B62A1E}"/>
              </a:ext>
            </a:extLst>
          </p:cNvPr>
          <p:cNvSpPr>
            <a:spLocks noGrp="1"/>
          </p:cNvSpPr>
          <p:nvPr>
            <p:ph type="subTitle" idx="1"/>
          </p:nvPr>
        </p:nvSpPr>
        <p:spPr>
          <a:xfrm>
            <a:off x="550863" y="3569008"/>
            <a:ext cx="3565525" cy="1731656"/>
          </a:xfrm>
        </p:spPr>
        <p:txBody>
          <a:bodyPr>
            <a:normAutofit fontScale="92500"/>
          </a:bodyPr>
          <a:lstStyle/>
          <a:p>
            <a:pPr>
              <a:lnSpc>
                <a:spcPct val="90000"/>
              </a:lnSpc>
            </a:pPr>
            <a:endParaRPr lang="en-US" sz="1700" dirty="0">
              <a:solidFill>
                <a:schemeClr val="tx1">
                  <a:alpha val="60000"/>
                </a:schemeClr>
              </a:solidFill>
            </a:endParaRPr>
          </a:p>
          <a:p>
            <a:pPr>
              <a:lnSpc>
                <a:spcPct val="90000"/>
              </a:lnSpc>
            </a:pPr>
            <a:r>
              <a:rPr lang="en-US" sz="1700" b="1" dirty="0">
                <a:solidFill>
                  <a:schemeClr val="tx1">
                    <a:alpha val="60000"/>
                  </a:schemeClr>
                </a:solidFill>
              </a:rPr>
              <a:t>New England Parish Life Conference</a:t>
            </a:r>
          </a:p>
          <a:p>
            <a:pPr>
              <a:lnSpc>
                <a:spcPct val="90000"/>
              </a:lnSpc>
            </a:pPr>
            <a:r>
              <a:rPr lang="en-US" sz="1700" b="1" dirty="0">
                <a:solidFill>
                  <a:schemeClr val="tx1">
                    <a:alpha val="60000"/>
                  </a:schemeClr>
                </a:solidFill>
              </a:rPr>
              <a:t>Plymouth, MA</a:t>
            </a:r>
          </a:p>
          <a:p>
            <a:pPr>
              <a:lnSpc>
                <a:spcPct val="90000"/>
              </a:lnSpc>
            </a:pPr>
            <a:r>
              <a:rPr lang="en-US" sz="1700" b="1" dirty="0">
                <a:solidFill>
                  <a:schemeClr val="tx1">
                    <a:alpha val="60000"/>
                  </a:schemeClr>
                </a:solidFill>
              </a:rPr>
              <a:t>Fr. Theodore Pulcini</a:t>
            </a:r>
          </a:p>
          <a:p>
            <a:pPr>
              <a:lnSpc>
                <a:spcPct val="90000"/>
              </a:lnSpc>
            </a:pPr>
            <a:r>
              <a:rPr lang="en-US" sz="1700" b="1" dirty="0">
                <a:solidFill>
                  <a:schemeClr val="tx1">
                    <a:alpha val="60000"/>
                  </a:schemeClr>
                </a:solidFill>
              </a:rPr>
              <a:t>Session One:  21 June 2024</a:t>
            </a:r>
          </a:p>
          <a:p>
            <a:pPr>
              <a:lnSpc>
                <a:spcPct val="90000"/>
              </a:lnSpc>
            </a:pPr>
            <a:endParaRPr lang="en-US" sz="1700" dirty="0">
              <a:solidFill>
                <a:schemeClr val="tx1">
                  <a:alpha val="60000"/>
                </a:schemeClr>
              </a:solidFill>
            </a:endParaRPr>
          </a:p>
        </p:txBody>
      </p:sp>
      <p:pic>
        <p:nvPicPr>
          <p:cNvPr id="23" name="Picture 22">
            <a:extLst>
              <a:ext uri="{FF2B5EF4-FFF2-40B4-BE49-F238E27FC236}">
                <a16:creationId xmlns:a16="http://schemas.microsoft.com/office/drawing/2014/main" id="{382A4481-0434-A8CA-FA5B-53728814549F}"/>
              </a:ext>
            </a:extLst>
          </p:cNvPr>
          <p:cNvPicPr>
            <a:picLocks noChangeAspect="1"/>
          </p:cNvPicPr>
          <p:nvPr/>
        </p:nvPicPr>
        <p:blipFill rotWithShape="1">
          <a:blip r:embed="rId2"/>
          <a:srcRect r="2250"/>
          <a:stretch/>
        </p:blipFill>
        <p:spPr>
          <a:xfrm>
            <a:off x="4743450" y="10"/>
            <a:ext cx="7448551" cy="6857990"/>
          </a:xfrm>
          <a:custGeom>
            <a:avLst/>
            <a:gdLst/>
            <a:ahLst/>
            <a:cxnLst/>
            <a:rect l="l" t="t" r="r" b="b"/>
            <a:pathLst>
              <a:path w="7448551" h="6858000">
                <a:moveTo>
                  <a:pt x="0" y="0"/>
                </a:moveTo>
                <a:lnTo>
                  <a:pt x="7448551" y="0"/>
                </a:lnTo>
                <a:lnTo>
                  <a:pt x="7448551" y="6858000"/>
                </a:lnTo>
                <a:lnTo>
                  <a:pt x="0" y="6858000"/>
                </a:lnTo>
                <a:close/>
              </a:path>
            </a:pathLst>
          </a:custGeom>
        </p:spPr>
      </p:pic>
    </p:spTree>
    <p:extLst>
      <p:ext uri="{BB962C8B-B14F-4D97-AF65-F5344CB8AC3E}">
        <p14:creationId xmlns:p14="http://schemas.microsoft.com/office/powerpoint/2010/main" val="95686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84D9-8663-0690-AD50-4DFDD64C0C52}"/>
              </a:ext>
            </a:extLst>
          </p:cNvPr>
          <p:cNvSpPr>
            <a:spLocks noGrp="1"/>
          </p:cNvSpPr>
          <p:nvPr>
            <p:ph type="title"/>
          </p:nvPr>
        </p:nvSpPr>
        <p:spPr>
          <a:xfrm>
            <a:off x="838200" y="365126"/>
            <a:ext cx="10515600" cy="817632"/>
          </a:xfrm>
        </p:spPr>
        <p:txBody>
          <a:bodyPr/>
          <a:lstStyle/>
          <a:p>
            <a:pPr algn="ctr"/>
            <a:r>
              <a:rPr lang="en-US" b="1" dirty="0"/>
              <a:t>THE MAIN POINT</a:t>
            </a:r>
          </a:p>
        </p:txBody>
      </p:sp>
      <p:sp>
        <p:nvSpPr>
          <p:cNvPr id="3" name="Content Placeholder 2">
            <a:extLst>
              <a:ext uri="{FF2B5EF4-FFF2-40B4-BE49-F238E27FC236}">
                <a16:creationId xmlns:a16="http://schemas.microsoft.com/office/drawing/2014/main" id="{6E2BE4DF-B753-30F7-E805-9154BE7DEBA3}"/>
              </a:ext>
            </a:extLst>
          </p:cNvPr>
          <p:cNvSpPr>
            <a:spLocks noGrp="1"/>
          </p:cNvSpPr>
          <p:nvPr>
            <p:ph idx="1"/>
          </p:nvPr>
        </p:nvSpPr>
        <p:spPr>
          <a:xfrm>
            <a:off x="838200" y="1331843"/>
            <a:ext cx="10515600" cy="4845120"/>
          </a:xfrm>
        </p:spPr>
        <p:txBody>
          <a:bodyPr>
            <a:normAutofit fontScale="70000" lnSpcReduction="20000"/>
          </a:bodyPr>
          <a:lstStyle/>
          <a:p>
            <a:pPr marL="0" indent="0">
              <a:buNone/>
            </a:pPr>
            <a:r>
              <a:rPr lang="en-US" sz="4400" b="1" dirty="0">
                <a:solidFill>
                  <a:srgbClr val="FF0000"/>
                </a:solidFill>
              </a:rPr>
              <a:t>Faith is therefore </a:t>
            </a:r>
            <a:r>
              <a:rPr lang="en-US" sz="4400" b="1" dirty="0">
                <a:solidFill>
                  <a:srgbClr val="FF0000"/>
                </a:solidFill>
                <a:highlight>
                  <a:srgbClr val="FFFF00"/>
                </a:highlight>
              </a:rPr>
              <a:t>multifaceted,</a:t>
            </a:r>
            <a:r>
              <a:rPr lang="en-US" sz="4400" b="1" dirty="0">
                <a:solidFill>
                  <a:srgbClr val="FF0000"/>
                </a:solidFill>
              </a:rPr>
              <a:t> involving a set of interrelated </a:t>
            </a:r>
            <a:r>
              <a:rPr lang="en-US" sz="4400" b="1" dirty="0">
                <a:solidFill>
                  <a:srgbClr val="FF0000"/>
                </a:solidFill>
                <a:highlight>
                  <a:srgbClr val="FFFF00"/>
                </a:highlight>
              </a:rPr>
              <a:t>components.</a:t>
            </a:r>
            <a:r>
              <a:rPr lang="en-US" sz="4400" b="1" dirty="0">
                <a:solidFill>
                  <a:srgbClr val="FF0000"/>
                </a:solidFill>
              </a:rPr>
              <a:t>  It is </a:t>
            </a:r>
            <a:r>
              <a:rPr lang="en-US" sz="4400" b="1" dirty="0">
                <a:solidFill>
                  <a:srgbClr val="FF0000"/>
                </a:solidFill>
                <a:highlight>
                  <a:srgbClr val="FFFF00"/>
                </a:highlight>
              </a:rPr>
              <a:t>not just intellectual (of “the mind”) but also  relational (of “the heart”). </a:t>
            </a:r>
            <a:r>
              <a:rPr lang="en-US" sz="4400" dirty="0"/>
              <a:t>As the glossary included in the popular edition of the </a:t>
            </a:r>
            <a:r>
              <a:rPr lang="en-US" sz="4400" i="1" dirty="0" err="1"/>
              <a:t>Philokalia</a:t>
            </a:r>
            <a:r>
              <a:rPr lang="en-US" sz="4400" i="1" dirty="0"/>
              <a:t> </a:t>
            </a:r>
            <a:r>
              <a:rPr lang="en-US" sz="4400" dirty="0"/>
              <a:t>states, </a:t>
            </a:r>
            <a:r>
              <a:rPr lang="en-US" sz="4400" i="1" dirty="0" err="1"/>
              <a:t>pistis</a:t>
            </a:r>
            <a:r>
              <a:rPr lang="en-US" sz="4400" i="1" dirty="0"/>
              <a:t> </a:t>
            </a:r>
            <a:r>
              <a:rPr lang="en-US" sz="4500" dirty="0"/>
              <a:t>is “</a:t>
            </a:r>
            <a:r>
              <a:rPr lang="en-US" sz="4500" dirty="0">
                <a:effectLst/>
                <a:ea typeface="Aptos" panose="020B0004020202020204" pitchFamily="34" charset="0"/>
                <a:cs typeface="Times New Roman" panose="02020603050405020304" pitchFamily="18" charset="0"/>
              </a:rPr>
              <a:t>not only an individual or theoretical belief in the dogmatic truths of Christianity, but an all-embracing relationship, an attitude of love and total trust in God.” </a:t>
            </a:r>
            <a:endParaRPr lang="en-US" sz="4500" dirty="0"/>
          </a:p>
          <a:p>
            <a:pPr marL="0" indent="0">
              <a:buNone/>
            </a:pPr>
            <a:endParaRPr lang="en-US" sz="4400" b="1" dirty="0">
              <a:solidFill>
                <a:srgbClr val="FF0000"/>
              </a:solidFill>
            </a:endParaRPr>
          </a:p>
          <a:p>
            <a:pPr marL="0" indent="0">
              <a:buNone/>
            </a:pPr>
            <a:r>
              <a:rPr lang="en-US" sz="4400" b="1" dirty="0">
                <a:solidFill>
                  <a:srgbClr val="FF0000"/>
                </a:solidFill>
              </a:rPr>
              <a:t>If any of its components is lacking, faith loses its “functionality”.  </a:t>
            </a:r>
            <a:r>
              <a:rPr lang="en-US" sz="4400" i="1" dirty="0"/>
              <a:t>[legal tender analogy]  </a:t>
            </a:r>
            <a:r>
              <a:rPr lang="en-US" sz="4400" b="1" dirty="0">
                <a:solidFill>
                  <a:srgbClr val="FF0000"/>
                </a:solidFill>
              </a:rPr>
              <a:t>It becomes feeble, brittle, anemic, unstable, because the aforementioned “corrosives” of faith corrupt “the mind” and “the heart” of faith.</a:t>
            </a:r>
          </a:p>
          <a:p>
            <a:pPr marL="0" indent="0">
              <a:buNone/>
            </a:pPr>
            <a:endParaRPr lang="en-US" sz="4400" b="1" dirty="0">
              <a:solidFill>
                <a:srgbClr val="FF0000"/>
              </a:solidFill>
            </a:endParaRPr>
          </a:p>
          <a:p>
            <a:pPr marL="0" indent="0">
              <a:buNone/>
            </a:pPr>
            <a:endParaRPr lang="en-US" sz="3600" b="1" dirty="0"/>
          </a:p>
        </p:txBody>
      </p:sp>
    </p:spTree>
    <p:extLst>
      <p:ext uri="{BB962C8B-B14F-4D97-AF65-F5344CB8AC3E}">
        <p14:creationId xmlns:p14="http://schemas.microsoft.com/office/powerpoint/2010/main" val="1938210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61FF-DF83-DFAC-7C6D-937ABDA87704}"/>
              </a:ext>
            </a:extLst>
          </p:cNvPr>
          <p:cNvSpPr>
            <a:spLocks noGrp="1"/>
          </p:cNvSpPr>
          <p:nvPr>
            <p:ph type="title"/>
          </p:nvPr>
        </p:nvSpPr>
        <p:spPr/>
        <p:txBody>
          <a:bodyPr/>
          <a:lstStyle/>
          <a:p>
            <a:pPr algn="ctr"/>
            <a:r>
              <a:rPr lang="en-US" b="1" dirty="0"/>
              <a:t>CORRODING THE “MIND” OF FAITH</a:t>
            </a:r>
            <a:r>
              <a:rPr lang="en-US" dirty="0"/>
              <a:t>, </a:t>
            </a:r>
            <a:br>
              <a:rPr lang="en-US" dirty="0"/>
            </a:br>
            <a:r>
              <a:rPr lang="en-US" dirty="0"/>
              <a:t>ITS INTELLECTUAL COMPONENT</a:t>
            </a:r>
          </a:p>
        </p:txBody>
      </p:sp>
      <p:sp>
        <p:nvSpPr>
          <p:cNvPr id="3" name="Content Placeholder 2">
            <a:extLst>
              <a:ext uri="{FF2B5EF4-FFF2-40B4-BE49-F238E27FC236}">
                <a16:creationId xmlns:a16="http://schemas.microsoft.com/office/drawing/2014/main" id="{2E2E36FA-6ABD-83EB-8BD7-E022FFF7619F}"/>
              </a:ext>
            </a:extLst>
          </p:cNvPr>
          <p:cNvSpPr>
            <a:spLocks noGrp="1"/>
          </p:cNvSpPr>
          <p:nvPr>
            <p:ph idx="1"/>
          </p:nvPr>
        </p:nvSpPr>
        <p:spPr>
          <a:xfrm>
            <a:off x="838200" y="1825625"/>
            <a:ext cx="10515600" cy="4321175"/>
          </a:xfrm>
        </p:spPr>
        <p:txBody>
          <a:bodyPr>
            <a:normAutofit lnSpcReduction="10000"/>
          </a:bodyPr>
          <a:lstStyle/>
          <a:p>
            <a:r>
              <a:rPr lang="en-US" sz="3200" b="1" dirty="0"/>
              <a:t>Autonomy vs. heteronomy </a:t>
            </a:r>
            <a:r>
              <a:rPr lang="en-US" sz="3200" dirty="0"/>
              <a:t>(hyper-individualism vs. communal  “tribal” accountability)</a:t>
            </a:r>
          </a:p>
          <a:p>
            <a:r>
              <a:rPr lang="en-US" sz="3200" b="1" dirty="0"/>
              <a:t>Political entanglement</a:t>
            </a:r>
          </a:p>
          <a:p>
            <a:r>
              <a:rPr lang="en-US" sz="3200" b="1" dirty="0"/>
              <a:t>Intellectual dissonance </a:t>
            </a:r>
            <a:r>
              <a:rPr lang="en-US" sz="3200" dirty="0"/>
              <a:t>(competing secular worldviews, “spirituality”)</a:t>
            </a:r>
            <a:endParaRPr lang="en-US" sz="3200" b="1" dirty="0"/>
          </a:p>
          <a:p>
            <a:r>
              <a:rPr lang="en-US" sz="3200" b="1" dirty="0"/>
              <a:t>Religious globalization / urbanization</a:t>
            </a:r>
          </a:p>
          <a:p>
            <a:r>
              <a:rPr lang="en-US" sz="3200" b="1" dirty="0"/>
              <a:t>Extremism </a:t>
            </a:r>
            <a:r>
              <a:rPr lang="en-US" sz="3200" dirty="0"/>
              <a:t>(rigidity, condemnatory exclusivism)</a:t>
            </a:r>
          </a:p>
          <a:p>
            <a:r>
              <a:rPr lang="en-US" sz="3200" b="1" dirty="0"/>
              <a:t>Materialism</a:t>
            </a:r>
            <a:r>
              <a:rPr lang="en-US" sz="3200" dirty="0"/>
              <a:t> (health and wealth evangelism, consumerism)</a:t>
            </a:r>
            <a:endParaRPr lang="en-US" sz="3200" b="1" dirty="0"/>
          </a:p>
          <a:p>
            <a:pPr marL="0" indent="0">
              <a:buNone/>
            </a:pPr>
            <a:endParaRPr lang="en-US" dirty="0"/>
          </a:p>
        </p:txBody>
      </p:sp>
    </p:spTree>
    <p:extLst>
      <p:ext uri="{BB962C8B-B14F-4D97-AF65-F5344CB8AC3E}">
        <p14:creationId xmlns:p14="http://schemas.microsoft.com/office/powerpoint/2010/main" val="377177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C006-3FD5-8595-86A7-0E2B212A1760}"/>
              </a:ext>
            </a:extLst>
          </p:cNvPr>
          <p:cNvSpPr>
            <a:spLocks noGrp="1"/>
          </p:cNvSpPr>
          <p:nvPr>
            <p:ph type="title"/>
          </p:nvPr>
        </p:nvSpPr>
        <p:spPr/>
        <p:txBody>
          <a:bodyPr/>
          <a:lstStyle/>
          <a:p>
            <a:pPr algn="ctr"/>
            <a:r>
              <a:rPr lang="en-US" b="1" dirty="0"/>
              <a:t>CORRODING THE “HEART” OF FAITH</a:t>
            </a:r>
            <a:r>
              <a:rPr lang="en-US" dirty="0"/>
              <a:t>,</a:t>
            </a:r>
            <a:br>
              <a:rPr lang="en-US" dirty="0"/>
            </a:br>
            <a:r>
              <a:rPr lang="en-US" dirty="0"/>
              <a:t>ITS EXPERIENTIAL COMPONENT</a:t>
            </a:r>
          </a:p>
        </p:txBody>
      </p:sp>
      <p:sp>
        <p:nvSpPr>
          <p:cNvPr id="3" name="Content Placeholder 2">
            <a:extLst>
              <a:ext uri="{FF2B5EF4-FFF2-40B4-BE49-F238E27FC236}">
                <a16:creationId xmlns:a16="http://schemas.microsoft.com/office/drawing/2014/main" id="{4749A200-33B9-8F89-FC97-6B420DDA1CC3}"/>
              </a:ext>
            </a:extLst>
          </p:cNvPr>
          <p:cNvSpPr>
            <a:spLocks noGrp="1"/>
          </p:cNvSpPr>
          <p:nvPr>
            <p:ph idx="1"/>
          </p:nvPr>
        </p:nvSpPr>
        <p:spPr/>
        <p:txBody>
          <a:bodyPr>
            <a:normAutofit/>
          </a:bodyPr>
          <a:lstStyle/>
          <a:p>
            <a:endParaRPr lang="en-US" sz="3600" b="1" dirty="0"/>
          </a:p>
          <a:p>
            <a:r>
              <a:rPr lang="en-US" sz="3600" b="1" dirty="0"/>
              <a:t>Lack of trust</a:t>
            </a:r>
            <a:r>
              <a:rPr lang="en-US" sz="3600" dirty="0"/>
              <a:t> (scandals, hypocrisy)</a:t>
            </a:r>
          </a:p>
          <a:p>
            <a:r>
              <a:rPr lang="en-US" sz="3600" b="1" dirty="0"/>
              <a:t>Lack of transformative power</a:t>
            </a:r>
            <a:r>
              <a:rPr lang="en-US" sz="3600" dirty="0"/>
              <a:t> (“therapeutic ethos”)</a:t>
            </a:r>
          </a:p>
          <a:p>
            <a:r>
              <a:rPr lang="en-US" sz="3600" b="1" dirty="0"/>
              <a:t>Lack of clear identity </a:t>
            </a:r>
            <a:r>
              <a:rPr lang="en-US" sz="3600" dirty="0"/>
              <a:t>(no religious infrastructure, no obedience)</a:t>
            </a:r>
          </a:p>
          <a:p>
            <a:r>
              <a:rPr lang="en-US" sz="3600" b="1" dirty="0"/>
              <a:t>“Busyness”</a:t>
            </a:r>
          </a:p>
          <a:p>
            <a:endParaRPr lang="en-US" dirty="0"/>
          </a:p>
        </p:txBody>
      </p:sp>
    </p:spTree>
    <p:extLst>
      <p:ext uri="{BB962C8B-B14F-4D97-AF65-F5344CB8AC3E}">
        <p14:creationId xmlns:p14="http://schemas.microsoft.com/office/powerpoint/2010/main" val="369724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336F1-E27D-776E-4262-792FD261659D}"/>
              </a:ext>
            </a:extLst>
          </p:cNvPr>
          <p:cNvSpPr>
            <a:spLocks noGrp="1"/>
          </p:cNvSpPr>
          <p:nvPr>
            <p:ph type="title"/>
          </p:nvPr>
        </p:nvSpPr>
        <p:spPr/>
        <p:txBody>
          <a:bodyPr/>
          <a:lstStyle/>
          <a:p>
            <a:r>
              <a:rPr lang="en-US" b="1" i="1" dirty="0"/>
              <a:t>THE IMPLICATION</a:t>
            </a:r>
          </a:p>
        </p:txBody>
      </p:sp>
      <p:sp>
        <p:nvSpPr>
          <p:cNvPr id="3" name="Content Placeholder 2">
            <a:extLst>
              <a:ext uri="{FF2B5EF4-FFF2-40B4-BE49-F238E27FC236}">
                <a16:creationId xmlns:a16="http://schemas.microsoft.com/office/drawing/2014/main" id="{15997149-A2D9-BE43-FD97-2AD75029CBCF}"/>
              </a:ext>
            </a:extLst>
          </p:cNvPr>
          <p:cNvSpPr>
            <a:spLocks noGrp="1"/>
          </p:cNvSpPr>
          <p:nvPr>
            <p:ph idx="1"/>
          </p:nvPr>
        </p:nvSpPr>
        <p:spPr/>
        <p:txBody>
          <a:bodyPr>
            <a:normAutofit fontScale="92500" lnSpcReduction="20000"/>
          </a:bodyPr>
          <a:lstStyle/>
          <a:p>
            <a:pPr marL="0" indent="0">
              <a:buNone/>
            </a:pPr>
            <a:r>
              <a:rPr lang="en-US" sz="4000" b="1" dirty="0"/>
              <a:t>All this implies that the only way to regain faith it to overcome our falsely reductionistic view of faith as a matter KNOWLEDGE and INTELLECTUAL ASSENT and to restore its other components, especially TRUST entailing obedience.</a:t>
            </a:r>
          </a:p>
          <a:p>
            <a:pPr marL="0" indent="0">
              <a:buNone/>
            </a:pPr>
            <a:endParaRPr lang="en-US" sz="4000" b="1" dirty="0"/>
          </a:p>
          <a:p>
            <a:pPr marL="0" indent="0">
              <a:buNone/>
            </a:pPr>
            <a:r>
              <a:rPr lang="en-US" sz="4000" b="1" dirty="0"/>
              <a:t>BUT HOW CAN THIS BE DONE IN A SECULAR CONTEXT WHERE TRUST IS DISINTEGRATING?</a:t>
            </a:r>
          </a:p>
        </p:txBody>
      </p:sp>
    </p:spTree>
    <p:extLst>
      <p:ext uri="{BB962C8B-B14F-4D97-AF65-F5344CB8AC3E}">
        <p14:creationId xmlns:p14="http://schemas.microsoft.com/office/powerpoint/2010/main" val="2854554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08403-464F-844E-E4FE-DFAF2042B5A9}"/>
              </a:ext>
            </a:extLst>
          </p:cNvPr>
          <p:cNvSpPr>
            <a:spLocks noGrp="1"/>
          </p:cNvSpPr>
          <p:nvPr>
            <p:ph type="title"/>
          </p:nvPr>
        </p:nvSpPr>
        <p:spPr/>
        <p:txBody>
          <a:bodyPr>
            <a:normAutofit/>
          </a:bodyPr>
          <a:lstStyle/>
          <a:p>
            <a:r>
              <a:rPr lang="en-US" sz="3200" i="1" dirty="0"/>
              <a:t>From the internationally recognized PEW RESEARCH CENTER</a:t>
            </a:r>
          </a:p>
        </p:txBody>
      </p:sp>
      <p:sp>
        <p:nvSpPr>
          <p:cNvPr id="3" name="Content Placeholder 2">
            <a:extLst>
              <a:ext uri="{FF2B5EF4-FFF2-40B4-BE49-F238E27FC236}">
                <a16:creationId xmlns:a16="http://schemas.microsoft.com/office/drawing/2014/main" id="{10ABE102-34B9-D8FC-16E4-64F0B5BF6B8D}"/>
              </a:ext>
            </a:extLst>
          </p:cNvPr>
          <p:cNvSpPr>
            <a:spLocks noGrp="1"/>
          </p:cNvSpPr>
          <p:nvPr>
            <p:ph idx="1"/>
          </p:nvPr>
        </p:nvSpPr>
        <p:spPr>
          <a:xfrm>
            <a:off x="838200" y="1540565"/>
            <a:ext cx="10515600" cy="4636398"/>
          </a:xfrm>
        </p:spPr>
        <p:txBody>
          <a:bodyPr>
            <a:normAutofit fontScale="92500" lnSpcReduction="20000"/>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1" i="0" u="none" strike="noStrike" cap="none" normalizeH="0" baseline="0" dirty="0">
                <a:ln>
                  <a:noFill/>
                </a:ln>
                <a:solidFill>
                  <a:schemeClr val="tx1"/>
                </a:solidFill>
                <a:effectLst/>
                <a:latin typeface="Arial" panose="020B0604020202020204" pitchFamily="34" charset="0"/>
              </a:rPr>
              <a:t>Public Trust in Government: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1" i="0" u="none" strike="noStrike" cap="none" normalizeH="0" baseline="0" dirty="0">
                <a:ln>
                  <a:noFill/>
                </a:ln>
                <a:solidFill>
                  <a:schemeClr val="tx1"/>
                </a:solidFill>
                <a:effectLst/>
                <a:latin typeface="Arial" panose="020B0604020202020204" pitchFamily="34" charset="0"/>
              </a:rPr>
              <a:t>1958-2023</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rPr>
              <a:t>Public trust in the federal government, which has been low for decades, has returned to near record lows following a modest uptick in 2020 and 2021. Currently, fewer than two-in-ten Americans say they trust the government in Washington to do what is right “just about always” (1%) or “most of the time” (15%). This is among the lowest trust measures in nearly seven decades of polling. Last year, 20% said they trusted the government just about always or most of the time.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2400" dirty="0">
                <a:latin typeface="Arial" panose="020B0604020202020204" pitchFamily="34" charset="0"/>
              </a:rPr>
              <a:t>See: </a:t>
            </a:r>
            <a:r>
              <a:rPr lang="en-US" sz="2800" i="1" dirty="0">
                <a:hlinkClick r:id="rId2"/>
              </a:rPr>
              <a:t>https://www.pewresearch.org/politics/2023/09/19/public-trust-in-government-1958-2023/</a:t>
            </a:r>
            <a:endParaRPr lang="en-US" sz="2800" i="1" dirty="0"/>
          </a:p>
          <a:p>
            <a:endParaRPr lang="en-US" dirty="0"/>
          </a:p>
        </p:txBody>
      </p:sp>
    </p:spTree>
    <p:extLst>
      <p:ext uri="{BB962C8B-B14F-4D97-AF65-F5344CB8AC3E}">
        <p14:creationId xmlns:p14="http://schemas.microsoft.com/office/powerpoint/2010/main" val="17043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A7C7B-3C71-4809-13FD-37E512C7A1D2}"/>
              </a:ext>
            </a:extLst>
          </p:cNvPr>
          <p:cNvSpPr>
            <a:spLocks noGrp="1"/>
          </p:cNvSpPr>
          <p:nvPr>
            <p:ph type="title"/>
          </p:nvPr>
        </p:nvSpPr>
        <p:spPr/>
        <p:txBody>
          <a:bodyPr>
            <a:normAutofit/>
          </a:bodyPr>
          <a:lstStyle/>
          <a:p>
            <a:pPr algn="ctr"/>
            <a:r>
              <a:rPr lang="en-US" dirty="0"/>
              <a:t>Something is happening…</a:t>
            </a:r>
            <a:br>
              <a:rPr lang="en-US" dirty="0"/>
            </a:br>
            <a:r>
              <a:rPr lang="en-US" dirty="0"/>
              <a:t>The “Great Apostasy”? </a:t>
            </a:r>
            <a:r>
              <a:rPr lang="en-US" sz="3600" i="1" dirty="0"/>
              <a:t>(cf. 2 </a:t>
            </a:r>
            <a:r>
              <a:rPr lang="en-US" sz="3600" i="1" dirty="0" err="1"/>
              <a:t>Thesslonians</a:t>
            </a:r>
            <a:r>
              <a:rPr lang="en-US" sz="3600" i="1" dirty="0"/>
              <a:t> 2:1-3)</a:t>
            </a:r>
            <a:endParaRPr lang="en-US" i="1" dirty="0"/>
          </a:p>
        </p:txBody>
      </p:sp>
      <p:sp>
        <p:nvSpPr>
          <p:cNvPr id="3" name="Content Placeholder 2">
            <a:extLst>
              <a:ext uri="{FF2B5EF4-FFF2-40B4-BE49-F238E27FC236}">
                <a16:creationId xmlns:a16="http://schemas.microsoft.com/office/drawing/2014/main" id="{E1CBBA30-CF1D-F1B4-8561-9A99001FA8C4}"/>
              </a:ext>
            </a:extLst>
          </p:cNvPr>
          <p:cNvSpPr>
            <a:spLocks noGrp="1"/>
          </p:cNvSpPr>
          <p:nvPr>
            <p:ph idx="1"/>
          </p:nvPr>
        </p:nvSpPr>
        <p:spPr/>
        <p:txBody>
          <a:bodyPr>
            <a:normAutofit fontScale="77500" lnSpcReduction="20000"/>
          </a:bodyPr>
          <a:lstStyle/>
          <a:p>
            <a:pPr marL="0" indent="0">
              <a:buNone/>
            </a:pPr>
            <a:r>
              <a:rPr lang="en-US" b="1" dirty="0">
                <a:solidFill>
                  <a:srgbClr val="FF0000"/>
                </a:solidFill>
              </a:rPr>
              <a:t>Now concerning the coming of our Lord Jesus Christ and our assembling to meet him, we beg you, brethren, </a:t>
            </a:r>
            <a:r>
              <a:rPr lang="en-US" b="1" baseline="30000" dirty="0">
                <a:solidFill>
                  <a:srgbClr val="FF0000"/>
                </a:solidFill>
              </a:rPr>
              <a:t>2 </a:t>
            </a:r>
            <a:r>
              <a:rPr lang="en-US" b="1" dirty="0">
                <a:solidFill>
                  <a:srgbClr val="FF0000"/>
                </a:solidFill>
              </a:rPr>
              <a:t>not to be quickly shaken in mind or excited, either by spirit or by word, or by letter purporting to be from us, to the effect that the day of the Lord has come. </a:t>
            </a:r>
            <a:r>
              <a:rPr lang="en-US" b="1" baseline="30000" dirty="0">
                <a:solidFill>
                  <a:srgbClr val="FF0000"/>
                </a:solidFill>
              </a:rPr>
              <a:t>3 </a:t>
            </a:r>
            <a:r>
              <a:rPr lang="en-US" b="1" dirty="0">
                <a:solidFill>
                  <a:srgbClr val="FF0000"/>
                </a:solidFill>
              </a:rPr>
              <a:t>Let no one deceive you in any way; for that day will not come, unless the rebellion </a:t>
            </a:r>
            <a:r>
              <a:rPr lang="en-US" b="1" dirty="0"/>
              <a:t>[</a:t>
            </a:r>
            <a:r>
              <a:rPr lang="en-US" b="1" i="1" dirty="0" err="1"/>
              <a:t>apostasía</a:t>
            </a:r>
            <a:r>
              <a:rPr lang="en-US" b="1" dirty="0"/>
              <a:t>] </a:t>
            </a:r>
            <a:r>
              <a:rPr lang="en-US" b="1" dirty="0">
                <a:solidFill>
                  <a:srgbClr val="FF0000"/>
                </a:solidFill>
              </a:rPr>
              <a:t>comes first, and the man of lawlessness</a:t>
            </a:r>
            <a:r>
              <a:rPr lang="en-US" b="1" baseline="30000" dirty="0">
                <a:solidFill>
                  <a:srgbClr val="FF0000"/>
                </a:solidFill>
              </a:rPr>
              <a:t> </a:t>
            </a:r>
            <a:r>
              <a:rPr lang="en-US" b="1" dirty="0">
                <a:solidFill>
                  <a:srgbClr val="FF0000"/>
                </a:solidFill>
              </a:rPr>
              <a:t>is revealed…</a:t>
            </a:r>
          </a:p>
          <a:p>
            <a:pPr marL="0" indent="0">
              <a:buNone/>
            </a:pPr>
            <a:endParaRPr lang="en-US" dirty="0"/>
          </a:p>
          <a:p>
            <a:pPr marL="0" indent="0">
              <a:buNone/>
            </a:pPr>
            <a:r>
              <a:rPr lang="en-US" sz="3600" b="1" dirty="0"/>
              <a:t>In just about two months’ time this past winter, the following appeared in “Microsoft Start,” a news aggregator featuring articles chosen by Microsoft Network editors:</a:t>
            </a:r>
          </a:p>
          <a:p>
            <a:pPr>
              <a:buFont typeface="Wingdings" panose="05000000000000000000" pitchFamily="2" charset="2"/>
              <a:buChar char="v"/>
            </a:pPr>
            <a:r>
              <a:rPr lang="en-US" dirty="0"/>
              <a:t>“19 Ways to Rekindle Your Faith in God Again”</a:t>
            </a:r>
          </a:p>
          <a:p>
            <a:pPr>
              <a:buFont typeface="Wingdings" panose="05000000000000000000" pitchFamily="2" charset="2"/>
              <a:buChar char="v"/>
            </a:pPr>
            <a:r>
              <a:rPr lang="en-US" dirty="0"/>
              <a:t>“12 Reasons Why American Christianity is RAPIDLY Falling Apart”</a:t>
            </a:r>
          </a:p>
          <a:p>
            <a:pPr>
              <a:buFont typeface="Wingdings" panose="05000000000000000000" pitchFamily="2" charset="2"/>
              <a:buChar char="v"/>
            </a:pPr>
            <a:r>
              <a:rPr lang="en-US" dirty="0"/>
              <a:t>“15 Reasons Why Christian are Losing Faith in Their Church”</a:t>
            </a:r>
          </a:p>
          <a:p>
            <a:pPr marL="0" indent="0">
              <a:buNone/>
            </a:pPr>
            <a:endParaRPr lang="en-US" dirty="0"/>
          </a:p>
        </p:txBody>
      </p:sp>
    </p:spTree>
    <p:extLst>
      <p:ext uri="{BB962C8B-B14F-4D97-AF65-F5344CB8AC3E}">
        <p14:creationId xmlns:p14="http://schemas.microsoft.com/office/powerpoint/2010/main" val="359132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16D4-0E9D-F140-F1E8-7342613C6A88}"/>
              </a:ext>
            </a:extLst>
          </p:cNvPr>
          <p:cNvSpPr>
            <a:spLocks noGrp="1"/>
          </p:cNvSpPr>
          <p:nvPr>
            <p:ph type="title"/>
          </p:nvPr>
        </p:nvSpPr>
        <p:spPr>
          <a:xfrm>
            <a:off x="838200" y="365126"/>
            <a:ext cx="10515600" cy="221284"/>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BC7330D1-21E1-A828-BFD8-F7B682A39AC5}"/>
              </a:ext>
            </a:extLst>
          </p:cNvPr>
          <p:cNvSpPr>
            <a:spLocks noGrp="1"/>
          </p:cNvSpPr>
          <p:nvPr>
            <p:ph idx="1"/>
          </p:nvPr>
        </p:nvSpPr>
        <p:spPr>
          <a:xfrm>
            <a:off x="838200" y="586410"/>
            <a:ext cx="10515600" cy="5590553"/>
          </a:xfrm>
        </p:spPr>
        <p:txBody>
          <a:bodyPr/>
          <a:lstStyle/>
          <a:p>
            <a:pPr>
              <a:buFont typeface="Wingdings" panose="05000000000000000000" pitchFamily="2" charset="2"/>
              <a:buChar char="v"/>
            </a:pPr>
            <a:r>
              <a:rPr lang="en-US" dirty="0"/>
              <a:t>“15 Reasons Why Some Ex-Christians Left Their Faith”</a:t>
            </a:r>
          </a:p>
          <a:p>
            <a:pPr>
              <a:buFont typeface="Wingdings" panose="05000000000000000000" pitchFamily="2" charset="2"/>
              <a:buChar char="v"/>
            </a:pPr>
            <a:r>
              <a:rPr lang="en-US" dirty="0"/>
              <a:t>“Faith’s Fall: 25 Grim Reasons Behind the Exodus of American Christians from Christianity”</a:t>
            </a:r>
          </a:p>
          <a:p>
            <a:pPr>
              <a:buFont typeface="Wingdings" panose="05000000000000000000" pitchFamily="2" charset="2"/>
              <a:buChar char="v"/>
            </a:pPr>
            <a:r>
              <a:rPr lang="en-US" dirty="0"/>
              <a:t>“Losing Our Religion?  We’ve Always Had the Freedom to Choose Our Own Paths”</a:t>
            </a:r>
          </a:p>
          <a:p>
            <a:pPr>
              <a:buFont typeface="Wingdings" panose="05000000000000000000" pitchFamily="2" charset="2"/>
              <a:buChar char="v"/>
            </a:pPr>
            <a:r>
              <a:rPr lang="en-US" dirty="0"/>
              <a:t>“17 Blunt and Honest Reasons People Turn Their Backs on Religion”</a:t>
            </a:r>
          </a:p>
          <a:p>
            <a:pPr>
              <a:buFont typeface="Wingdings" panose="05000000000000000000" pitchFamily="2" charset="2"/>
              <a:buChar char="v"/>
            </a:pPr>
            <a:r>
              <a:rPr lang="en-US" dirty="0"/>
              <a:t>“17 Reasons Why Millennials Have a Problem with Religion”</a:t>
            </a:r>
          </a:p>
          <a:p>
            <a:pPr>
              <a:buFont typeface="Wingdings" panose="05000000000000000000" pitchFamily="2" charset="2"/>
              <a:buChar char="v"/>
            </a:pPr>
            <a:r>
              <a:rPr lang="en-US" dirty="0"/>
              <a:t>“Felt Betrayed: Reasons Why Christianity Is Experiencing a Mass Exodus”</a:t>
            </a:r>
          </a:p>
          <a:p>
            <a:pPr>
              <a:buFont typeface="Wingdings" panose="05000000000000000000" pitchFamily="2" charset="2"/>
              <a:buChar char="v"/>
            </a:pPr>
            <a:r>
              <a:rPr lang="en-US" dirty="0"/>
              <a:t>“19 Reasons More people are Saying No to Religion and Yes to Atheism”</a:t>
            </a:r>
          </a:p>
        </p:txBody>
      </p:sp>
    </p:spTree>
    <p:extLst>
      <p:ext uri="{BB962C8B-B14F-4D97-AF65-F5344CB8AC3E}">
        <p14:creationId xmlns:p14="http://schemas.microsoft.com/office/powerpoint/2010/main" val="104052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503E5-4B42-F55B-7408-AE8CF1738B63}"/>
              </a:ext>
            </a:extLst>
          </p:cNvPr>
          <p:cNvSpPr>
            <a:spLocks noGrp="1"/>
          </p:cNvSpPr>
          <p:nvPr>
            <p:ph type="title"/>
          </p:nvPr>
        </p:nvSpPr>
        <p:spPr>
          <a:xfrm>
            <a:off x="838200" y="365126"/>
            <a:ext cx="10515600" cy="171588"/>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63D53860-9584-5267-FD44-A3686C154B63}"/>
              </a:ext>
            </a:extLst>
          </p:cNvPr>
          <p:cNvSpPr>
            <a:spLocks noGrp="1"/>
          </p:cNvSpPr>
          <p:nvPr>
            <p:ph idx="1"/>
          </p:nvPr>
        </p:nvSpPr>
        <p:spPr>
          <a:xfrm>
            <a:off x="838200" y="1102690"/>
            <a:ext cx="10515600" cy="5390184"/>
          </a:xfrm>
        </p:spPr>
        <p:txBody>
          <a:bodyPr>
            <a:normAutofit/>
          </a:bodyPr>
          <a:lstStyle/>
          <a:p>
            <a:pPr>
              <a:buFont typeface="Wingdings" panose="05000000000000000000" pitchFamily="2" charset="2"/>
              <a:buChar char="v"/>
            </a:pPr>
            <a:r>
              <a:rPr lang="en-US" dirty="0"/>
              <a:t>“19 Reasons Christianity Is Dying in the USA”</a:t>
            </a:r>
          </a:p>
          <a:p>
            <a:pPr>
              <a:buFont typeface="Wingdings" panose="05000000000000000000" pitchFamily="2" charset="2"/>
              <a:buChar char="v"/>
            </a:pPr>
            <a:r>
              <a:rPr lang="en-US" dirty="0"/>
              <a:t>“17 Reasons People Feel Disconnected from Church Today”</a:t>
            </a:r>
          </a:p>
          <a:p>
            <a:pPr>
              <a:buFont typeface="Wingdings" panose="05000000000000000000" pitchFamily="2" charset="2"/>
              <a:buChar char="v"/>
            </a:pPr>
            <a:r>
              <a:rPr lang="en-US" dirty="0"/>
              <a:t>“21 Disturbing Reasons Behind Youth Exodus from the Catholic Church”</a:t>
            </a:r>
          </a:p>
          <a:p>
            <a:pPr marL="0" indent="0">
              <a:buNone/>
            </a:pPr>
            <a:endParaRPr lang="en-US" dirty="0"/>
          </a:p>
          <a:p>
            <a:pPr marL="0" indent="0">
              <a:buNone/>
            </a:pPr>
            <a:r>
              <a:rPr lang="en-US" sz="3200" b="1" dirty="0"/>
              <a:t>Each of these articles expresses a distinctive viewpoint, but a set of themes recurs in them, themes which I would characterize as “FAITH-CORROSIVES” which cause a “losing of faith,” as we will see in what follows.</a:t>
            </a:r>
          </a:p>
          <a:p>
            <a:pPr marL="0" indent="0">
              <a:buNone/>
            </a:pPr>
            <a:endParaRPr lang="en-US" dirty="0"/>
          </a:p>
        </p:txBody>
      </p:sp>
    </p:spTree>
    <p:extLst>
      <p:ext uri="{BB962C8B-B14F-4D97-AF65-F5344CB8AC3E}">
        <p14:creationId xmlns:p14="http://schemas.microsoft.com/office/powerpoint/2010/main" val="301975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9CC60-5B3D-61A6-ADAB-EB88D512D5A7}"/>
              </a:ext>
            </a:extLst>
          </p:cNvPr>
          <p:cNvSpPr>
            <a:spLocks noGrp="1"/>
          </p:cNvSpPr>
          <p:nvPr>
            <p:ph type="title"/>
          </p:nvPr>
        </p:nvSpPr>
        <p:spPr/>
        <p:txBody>
          <a:bodyPr/>
          <a:lstStyle/>
          <a:p>
            <a:pPr algn="ctr"/>
            <a:r>
              <a:rPr lang="en-US" i="1" dirty="0"/>
              <a:t>For faith to be authentic:</a:t>
            </a:r>
            <a:br>
              <a:rPr lang="en-US" i="1" dirty="0"/>
            </a:br>
            <a:r>
              <a:rPr lang="en-US" dirty="0"/>
              <a:t>THREE ESSENTIAL COMPONENTS</a:t>
            </a:r>
          </a:p>
        </p:txBody>
      </p:sp>
      <p:sp>
        <p:nvSpPr>
          <p:cNvPr id="3" name="Content Placeholder 2">
            <a:extLst>
              <a:ext uri="{FF2B5EF4-FFF2-40B4-BE49-F238E27FC236}">
                <a16:creationId xmlns:a16="http://schemas.microsoft.com/office/drawing/2014/main" id="{9DEE7122-4B0F-86EB-C42C-B01507335A7F}"/>
              </a:ext>
            </a:extLst>
          </p:cNvPr>
          <p:cNvSpPr>
            <a:spLocks noGrp="1"/>
          </p:cNvSpPr>
          <p:nvPr>
            <p:ph idx="1"/>
          </p:nvPr>
        </p:nvSpPr>
        <p:spPr/>
        <p:txBody>
          <a:bodyPr>
            <a:normAutofit fontScale="85000" lnSpcReduction="20000"/>
          </a:bodyPr>
          <a:lstStyle/>
          <a:p>
            <a:pPr marL="0" indent="0">
              <a:buNone/>
            </a:pPr>
            <a:r>
              <a:rPr lang="en-US" dirty="0"/>
              <a:t>The consensus in both the Christian East and Christian West:</a:t>
            </a:r>
          </a:p>
          <a:p>
            <a:pPr marL="0" indent="0">
              <a:buNone/>
            </a:pPr>
            <a:endParaRPr lang="en-US" dirty="0"/>
          </a:p>
          <a:p>
            <a:pPr marL="0" indent="0" algn="ctr">
              <a:buNone/>
            </a:pPr>
            <a:r>
              <a:rPr lang="en-US" b="1" dirty="0">
                <a:solidFill>
                  <a:srgbClr val="FF0000"/>
                </a:solidFill>
              </a:rPr>
              <a:t>THE “MIND” OF FAITH </a:t>
            </a:r>
            <a:r>
              <a:rPr lang="en-US" dirty="0"/>
              <a:t>(its cognitive, intellectual aspect)</a:t>
            </a:r>
          </a:p>
          <a:p>
            <a:pPr marL="0" indent="0" algn="ctr">
              <a:buNone/>
            </a:pPr>
            <a:endParaRPr lang="en-US" dirty="0"/>
          </a:p>
          <a:p>
            <a:r>
              <a:rPr lang="en-US" b="1" i="1" dirty="0"/>
              <a:t>NOTITIA</a:t>
            </a:r>
            <a:r>
              <a:rPr lang="en-US" dirty="0"/>
              <a:t> = </a:t>
            </a:r>
            <a:r>
              <a:rPr lang="en-US" b="1" dirty="0">
                <a:solidFill>
                  <a:srgbClr val="FF0000"/>
                </a:solidFill>
              </a:rPr>
              <a:t>“KNOWING”</a:t>
            </a:r>
          </a:p>
          <a:p>
            <a:endParaRPr lang="en-US" dirty="0"/>
          </a:p>
          <a:p>
            <a:r>
              <a:rPr lang="en-US" b="1" i="1" dirty="0"/>
              <a:t>ASSENSUS</a:t>
            </a:r>
            <a:r>
              <a:rPr lang="en-US" dirty="0"/>
              <a:t> = </a:t>
            </a:r>
            <a:r>
              <a:rPr lang="en-US" b="1" dirty="0">
                <a:solidFill>
                  <a:srgbClr val="FF0000"/>
                </a:solidFill>
              </a:rPr>
              <a:t>“ASSENTING”</a:t>
            </a:r>
          </a:p>
          <a:p>
            <a:endParaRPr lang="en-US" b="1" dirty="0">
              <a:solidFill>
                <a:srgbClr val="FF0000"/>
              </a:solidFill>
            </a:endParaRPr>
          </a:p>
          <a:p>
            <a:pPr marL="0" indent="0" algn="ctr">
              <a:buNone/>
            </a:pPr>
            <a:r>
              <a:rPr lang="en-US" b="1" dirty="0">
                <a:solidFill>
                  <a:srgbClr val="FF0000"/>
                </a:solidFill>
              </a:rPr>
              <a:t>THE “HEART” OF FAITH </a:t>
            </a:r>
            <a:r>
              <a:rPr lang="en-US" dirty="0"/>
              <a:t>(its experiential aspect)</a:t>
            </a:r>
          </a:p>
          <a:p>
            <a:endParaRPr lang="en-US" dirty="0"/>
          </a:p>
          <a:p>
            <a:r>
              <a:rPr lang="en-US" b="1" i="1" dirty="0"/>
              <a:t>FIDUCIA </a:t>
            </a:r>
            <a:r>
              <a:rPr lang="en-US" dirty="0"/>
              <a:t>= </a:t>
            </a:r>
            <a:r>
              <a:rPr lang="en-US" b="1" dirty="0">
                <a:solidFill>
                  <a:srgbClr val="FF0000"/>
                </a:solidFill>
              </a:rPr>
              <a:t>“TRUSTING”</a:t>
            </a:r>
          </a:p>
          <a:p>
            <a:endParaRPr lang="en-US" b="1" dirty="0">
              <a:solidFill>
                <a:srgbClr val="FF0000"/>
              </a:solidFill>
            </a:endParaRPr>
          </a:p>
        </p:txBody>
      </p:sp>
    </p:spTree>
    <p:extLst>
      <p:ext uri="{BB962C8B-B14F-4D97-AF65-F5344CB8AC3E}">
        <p14:creationId xmlns:p14="http://schemas.microsoft.com/office/powerpoint/2010/main" val="150123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9BB1-1862-235B-7AC7-DC539C4B848F}"/>
              </a:ext>
            </a:extLst>
          </p:cNvPr>
          <p:cNvSpPr>
            <a:spLocks noGrp="1"/>
          </p:cNvSpPr>
          <p:nvPr>
            <p:ph type="title"/>
          </p:nvPr>
        </p:nvSpPr>
        <p:spPr/>
        <p:txBody>
          <a:bodyPr>
            <a:normAutofit fontScale="90000"/>
          </a:bodyPr>
          <a:lstStyle/>
          <a:p>
            <a:pPr algn="ctr"/>
            <a:r>
              <a:rPr lang="en-US" sz="4000" dirty="0"/>
              <a:t>An etymological study of the Greek word</a:t>
            </a:r>
            <a:br>
              <a:rPr lang="en-US" sz="4000" dirty="0"/>
            </a:br>
            <a:r>
              <a:rPr lang="en-US" dirty="0"/>
              <a:t> </a:t>
            </a:r>
            <a:r>
              <a:rPr lang="en-US" b="1" i="1">
                <a:solidFill>
                  <a:srgbClr val="FF0000"/>
                </a:solidFill>
              </a:rPr>
              <a:t>pistévo</a:t>
            </a:r>
            <a:r>
              <a:rPr lang="en-US" b="1" dirty="0">
                <a:solidFill>
                  <a:srgbClr val="FF0000"/>
                </a:solidFill>
              </a:rPr>
              <a:t> </a:t>
            </a:r>
            <a:br>
              <a:rPr lang="en-US" dirty="0"/>
            </a:br>
            <a:r>
              <a:rPr lang="en-US" sz="4000" dirty="0"/>
              <a:t>implies both of these aspects</a:t>
            </a:r>
            <a:endParaRPr lang="en-US" dirty="0"/>
          </a:p>
        </p:txBody>
      </p:sp>
      <p:sp>
        <p:nvSpPr>
          <p:cNvPr id="3" name="Content Placeholder 2">
            <a:extLst>
              <a:ext uri="{FF2B5EF4-FFF2-40B4-BE49-F238E27FC236}">
                <a16:creationId xmlns:a16="http://schemas.microsoft.com/office/drawing/2014/main" id="{60784C64-B672-A0E3-AFA0-D8903A983D57}"/>
              </a:ext>
            </a:extLst>
          </p:cNvPr>
          <p:cNvSpPr>
            <a:spLocks noGrp="1"/>
          </p:cNvSpPr>
          <p:nvPr>
            <p:ph idx="1"/>
          </p:nvPr>
        </p:nvSpPr>
        <p:spPr>
          <a:xfrm>
            <a:off x="1136374" y="1835565"/>
            <a:ext cx="10515600" cy="4351338"/>
          </a:xfrm>
        </p:spPr>
        <p:txBody>
          <a:bodyPr>
            <a:normAutofit lnSpcReduction="10000"/>
          </a:bodyPr>
          <a:lstStyle/>
          <a:p>
            <a:r>
              <a:rPr lang="en-US" dirty="0"/>
              <a:t>In classical Greek, the term </a:t>
            </a:r>
            <a:r>
              <a:rPr lang="en-US" i="1" dirty="0" err="1"/>
              <a:t>pistos</a:t>
            </a:r>
            <a:r>
              <a:rPr lang="en-US" i="1" dirty="0"/>
              <a:t> </a:t>
            </a:r>
            <a:r>
              <a:rPr lang="en-US" dirty="0"/>
              <a:t>means “trusting,” with a nuance of obedience</a:t>
            </a:r>
          </a:p>
          <a:p>
            <a:r>
              <a:rPr lang="en-US" i="1" dirty="0" err="1"/>
              <a:t>Apistos</a:t>
            </a:r>
            <a:r>
              <a:rPr lang="en-US" i="1" dirty="0"/>
              <a:t> </a:t>
            </a:r>
            <a:r>
              <a:rPr lang="en-US" dirty="0"/>
              <a:t>means “distrustful” or “untrustworthy”</a:t>
            </a:r>
          </a:p>
          <a:p>
            <a:r>
              <a:rPr lang="en-US" i="1" dirty="0" err="1"/>
              <a:t>Pistevo</a:t>
            </a:r>
            <a:r>
              <a:rPr lang="en-US" i="1" dirty="0"/>
              <a:t> </a:t>
            </a:r>
            <a:r>
              <a:rPr lang="en-US" dirty="0"/>
              <a:t>thus primarily means “to trust” and “to obey”</a:t>
            </a:r>
          </a:p>
          <a:p>
            <a:r>
              <a:rPr lang="en-US" dirty="0">
                <a:highlight>
                  <a:srgbClr val="FFFF00"/>
                </a:highlight>
              </a:rPr>
              <a:t>In early Stoic texts </a:t>
            </a:r>
            <a:r>
              <a:rPr lang="en-US" i="1" dirty="0" err="1">
                <a:highlight>
                  <a:srgbClr val="FFFF00"/>
                </a:highlight>
              </a:rPr>
              <a:t>pistis</a:t>
            </a:r>
            <a:r>
              <a:rPr lang="en-US" dirty="0">
                <a:highlight>
                  <a:srgbClr val="FFFF00"/>
                </a:highlight>
              </a:rPr>
              <a:t> means “trust”; in later Stoic texts it means “faithfulness.”</a:t>
            </a:r>
          </a:p>
          <a:p>
            <a:r>
              <a:rPr lang="en-US" dirty="0">
                <a:highlight>
                  <a:srgbClr val="FFFF00"/>
                </a:highlight>
              </a:rPr>
              <a:t>Related to Hebrew root  </a:t>
            </a:r>
            <a:r>
              <a:rPr lang="en-US" u="sng" dirty="0">
                <a:highlight>
                  <a:srgbClr val="FFFF00"/>
                </a:highlight>
              </a:rPr>
              <a:t>̛ M N </a:t>
            </a:r>
            <a:r>
              <a:rPr lang="en-US" dirty="0">
                <a:highlight>
                  <a:srgbClr val="FFFF00"/>
                </a:highlight>
              </a:rPr>
              <a:t>in the LXX and NT</a:t>
            </a:r>
          </a:p>
          <a:p>
            <a:r>
              <a:rPr lang="en-US" dirty="0">
                <a:highlight>
                  <a:srgbClr val="FFFF00"/>
                </a:highlight>
              </a:rPr>
              <a:t>In the NT </a:t>
            </a:r>
            <a:r>
              <a:rPr lang="en-US" i="1" dirty="0" err="1">
                <a:highlight>
                  <a:srgbClr val="FFFF00"/>
                </a:highlight>
              </a:rPr>
              <a:t>pistis</a:t>
            </a:r>
            <a:r>
              <a:rPr lang="en-US" i="1" dirty="0">
                <a:highlight>
                  <a:srgbClr val="FFFF00"/>
                </a:highlight>
              </a:rPr>
              <a:t> </a:t>
            </a:r>
            <a:r>
              <a:rPr lang="en-US" dirty="0">
                <a:highlight>
                  <a:srgbClr val="FFFF00"/>
                </a:highlight>
              </a:rPr>
              <a:t>mean both “trust” and “faith”</a:t>
            </a:r>
          </a:p>
          <a:p>
            <a:r>
              <a:rPr lang="en-US" dirty="0"/>
              <a:t>The </a:t>
            </a:r>
            <a:r>
              <a:rPr lang="en-US" dirty="0" err="1"/>
              <a:t>aforemetioned</a:t>
            </a:r>
            <a:r>
              <a:rPr lang="en-US" dirty="0"/>
              <a:t> link to the notion of obedience is evident in Hebrews 11</a:t>
            </a:r>
          </a:p>
        </p:txBody>
      </p:sp>
    </p:spTree>
    <p:extLst>
      <p:ext uri="{BB962C8B-B14F-4D97-AF65-F5344CB8AC3E}">
        <p14:creationId xmlns:p14="http://schemas.microsoft.com/office/powerpoint/2010/main" val="193645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6AFC-E4C2-D7D0-0486-CE1359306F72}"/>
              </a:ext>
            </a:extLst>
          </p:cNvPr>
          <p:cNvSpPr>
            <a:spLocks noGrp="1"/>
          </p:cNvSpPr>
          <p:nvPr>
            <p:ph type="title"/>
          </p:nvPr>
        </p:nvSpPr>
        <p:spPr/>
        <p:txBody>
          <a:bodyPr/>
          <a:lstStyle/>
          <a:p>
            <a:r>
              <a:rPr lang="en-US" dirty="0"/>
              <a:t>A New Interpretive Perspective</a:t>
            </a:r>
          </a:p>
        </p:txBody>
      </p:sp>
      <p:sp>
        <p:nvSpPr>
          <p:cNvPr id="3" name="Content Placeholder 2">
            <a:extLst>
              <a:ext uri="{FF2B5EF4-FFF2-40B4-BE49-F238E27FC236}">
                <a16:creationId xmlns:a16="http://schemas.microsoft.com/office/drawing/2014/main" id="{1B38CAFA-F574-B45E-96D3-F9F5D6CC352D}"/>
              </a:ext>
            </a:extLst>
          </p:cNvPr>
          <p:cNvSpPr>
            <a:spLocks noGrp="1"/>
          </p:cNvSpPr>
          <p:nvPr>
            <p:ph idx="1"/>
          </p:nvPr>
        </p:nvSpPr>
        <p:spPr/>
        <p:txBody>
          <a:bodyPr>
            <a:normAutofit/>
          </a:bodyPr>
          <a:lstStyle/>
          <a:p>
            <a:r>
              <a:rPr lang="en-US" sz="3600" dirty="0"/>
              <a:t>Mark 9:17-25 – a distraught man whose son is possessed but a “mute spirit”</a:t>
            </a:r>
          </a:p>
          <a:p>
            <a:r>
              <a:rPr lang="en-US" sz="3600" dirty="0"/>
              <a:t>“George” of St. </a:t>
            </a:r>
            <a:r>
              <a:rPr lang="en-US" sz="3600" dirty="0" err="1"/>
              <a:t>Symeon</a:t>
            </a:r>
            <a:r>
              <a:rPr lang="en-US" sz="3600" dirty="0"/>
              <a:t> the New Theologian (+1022), as described in his work “On Faith”</a:t>
            </a:r>
          </a:p>
          <a:p>
            <a:r>
              <a:rPr lang="en-US" sz="3600" dirty="0"/>
              <a:t>Divine Mercy” Icon – a new RC devotion, shrine here in Stockbridge, MA</a:t>
            </a:r>
          </a:p>
        </p:txBody>
      </p:sp>
    </p:spTree>
    <p:extLst>
      <p:ext uri="{BB962C8B-B14F-4D97-AF65-F5344CB8AC3E}">
        <p14:creationId xmlns:p14="http://schemas.microsoft.com/office/powerpoint/2010/main" val="15700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ED83-5111-5446-0E56-FCEF1C1EC1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D98F15-0971-B706-FCF3-E9381011BEEF}"/>
              </a:ext>
            </a:extLst>
          </p:cNvPr>
          <p:cNvSpPr>
            <a:spLocks noGrp="1"/>
          </p:cNvSpPr>
          <p:nvPr>
            <p:ph idx="1"/>
          </p:nvPr>
        </p:nvSpPr>
        <p:spPr>
          <a:xfrm>
            <a:off x="838200" y="467139"/>
            <a:ext cx="10515600" cy="5709824"/>
          </a:xfrm>
        </p:spPr>
        <p:txBody>
          <a:bodyPr/>
          <a:lstStyle/>
          <a:p>
            <a:endParaRPr lang="en-US" dirty="0"/>
          </a:p>
          <a:p>
            <a:endParaRPr lang="en-US" dirty="0"/>
          </a:p>
        </p:txBody>
      </p:sp>
      <p:pic>
        <p:nvPicPr>
          <p:cNvPr id="5" name="Picture 4" descr="A painting of person holding the light">
            <a:extLst>
              <a:ext uri="{FF2B5EF4-FFF2-40B4-BE49-F238E27FC236}">
                <a16:creationId xmlns:a16="http://schemas.microsoft.com/office/drawing/2014/main" id="{7DA37F64-C4B9-C3F7-31BF-9437E48E2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4618" y="365125"/>
            <a:ext cx="4481791" cy="6147128"/>
          </a:xfrm>
          <a:prstGeom prst="rect">
            <a:avLst/>
          </a:prstGeom>
        </p:spPr>
      </p:pic>
    </p:spTree>
    <p:extLst>
      <p:ext uri="{BB962C8B-B14F-4D97-AF65-F5344CB8AC3E}">
        <p14:creationId xmlns:p14="http://schemas.microsoft.com/office/powerpoint/2010/main" val="150265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6B16-BD42-999B-3B39-FD5A20632D8A}"/>
              </a:ext>
            </a:extLst>
          </p:cNvPr>
          <p:cNvSpPr>
            <a:spLocks noGrp="1"/>
          </p:cNvSpPr>
          <p:nvPr>
            <p:ph type="title"/>
          </p:nvPr>
        </p:nvSpPr>
        <p:spPr>
          <a:xfrm>
            <a:off x="838200" y="365126"/>
            <a:ext cx="10515600" cy="608910"/>
          </a:xfrm>
        </p:spPr>
        <p:txBody>
          <a:bodyPr>
            <a:normAutofit fontScale="90000"/>
          </a:bodyPr>
          <a:lstStyle/>
          <a:p>
            <a:r>
              <a:rPr lang="en-US" dirty="0"/>
              <a:t>Hebrews 11: </a:t>
            </a:r>
            <a:r>
              <a:rPr lang="en-US" dirty="0">
                <a:highlight>
                  <a:srgbClr val="FFFF00"/>
                </a:highlight>
              </a:rPr>
              <a:t>Faith=Obedience</a:t>
            </a:r>
          </a:p>
        </p:txBody>
      </p:sp>
      <p:sp>
        <p:nvSpPr>
          <p:cNvPr id="3" name="Content Placeholder 2">
            <a:extLst>
              <a:ext uri="{FF2B5EF4-FFF2-40B4-BE49-F238E27FC236}">
                <a16:creationId xmlns:a16="http://schemas.microsoft.com/office/drawing/2014/main" id="{AF328D17-B80F-25CD-4B46-043E28540A83}"/>
              </a:ext>
            </a:extLst>
          </p:cNvPr>
          <p:cNvSpPr>
            <a:spLocks noGrp="1"/>
          </p:cNvSpPr>
          <p:nvPr>
            <p:ph idx="1"/>
          </p:nvPr>
        </p:nvSpPr>
        <p:spPr>
          <a:xfrm>
            <a:off x="838200" y="1073426"/>
            <a:ext cx="10515600" cy="5103537"/>
          </a:xfrm>
        </p:spPr>
        <p:txBody>
          <a:bodyPr>
            <a:normAutofit fontScale="62500" lnSpcReduction="20000"/>
          </a:bodyPr>
          <a:lstStyle/>
          <a:p>
            <a:pPr marL="0" indent="0">
              <a:buNone/>
            </a:pPr>
            <a:r>
              <a:rPr lang="en-US" dirty="0"/>
              <a:t>Now faith is the assurance of things hoped for, the conviction of things not seen. </a:t>
            </a:r>
            <a:r>
              <a:rPr lang="en-US" baseline="30000" dirty="0"/>
              <a:t>2 </a:t>
            </a:r>
            <a:r>
              <a:rPr lang="en-US" dirty="0"/>
              <a:t>For by it the men of old received divine approval. </a:t>
            </a:r>
            <a:r>
              <a:rPr lang="en-US" baseline="30000" dirty="0"/>
              <a:t>3 </a:t>
            </a:r>
            <a:r>
              <a:rPr lang="en-US" dirty="0"/>
              <a:t>By faith we understand that the world was created by the word of God, so that what is seen was made out of things which do not appear.</a:t>
            </a:r>
          </a:p>
          <a:p>
            <a:r>
              <a:rPr lang="en-US" b="1" dirty="0"/>
              <a:t>The Examples of Abel, Enoch, and Noah</a:t>
            </a:r>
          </a:p>
          <a:p>
            <a:r>
              <a:rPr lang="en-US" b="1" dirty="0"/>
              <a:t>The Faith of Abraham</a:t>
            </a:r>
          </a:p>
          <a:p>
            <a:r>
              <a:rPr lang="en-US" baseline="30000" dirty="0"/>
              <a:t>8 </a:t>
            </a:r>
            <a:r>
              <a:rPr lang="en-US" dirty="0">
                <a:highlight>
                  <a:srgbClr val="FFFF00"/>
                </a:highlight>
              </a:rPr>
              <a:t>By faith Abraham obeyed </a:t>
            </a:r>
            <a:r>
              <a:rPr lang="en-US" dirty="0"/>
              <a:t>when he was called to go out to a place which he was to receive as an inheritance; and he went out, not knowing where he was to go…. </a:t>
            </a:r>
            <a:r>
              <a:rPr lang="en-US" baseline="30000" dirty="0"/>
              <a:t>17 </a:t>
            </a:r>
            <a:r>
              <a:rPr lang="en-US" dirty="0"/>
              <a:t>By faith Abraham, when he was tested, offered up Isaac, and he who had received the promises was ready to offer up his only son….</a:t>
            </a:r>
          </a:p>
          <a:p>
            <a:r>
              <a:rPr lang="en-US" b="1" dirty="0"/>
              <a:t>The Faith of Moses</a:t>
            </a:r>
          </a:p>
          <a:p>
            <a:r>
              <a:rPr lang="en-US" baseline="30000" dirty="0"/>
              <a:t>24 </a:t>
            </a:r>
            <a:r>
              <a:rPr lang="en-US" dirty="0"/>
              <a:t>By faith Moses, when he was grown up, refused to be called the son of Pharaoh’s daughter, </a:t>
            </a:r>
            <a:r>
              <a:rPr lang="en-US" baseline="30000" dirty="0"/>
              <a:t>25 </a:t>
            </a:r>
            <a:r>
              <a:rPr lang="en-US" dirty="0"/>
              <a:t>choosing rather to share ill-treatment with the people of God than to enjoy the fleeting pleasures of sin…. </a:t>
            </a:r>
            <a:r>
              <a:rPr lang="en-US" baseline="30000" dirty="0"/>
              <a:t>27 </a:t>
            </a:r>
            <a:r>
              <a:rPr lang="en-US" dirty="0"/>
              <a:t>By faith he left Egypt, not being afraid of the anger of the king; for he endured as seeing him who is invisible. </a:t>
            </a:r>
            <a:r>
              <a:rPr lang="en-US" baseline="30000" dirty="0"/>
              <a:t>28 </a:t>
            </a:r>
            <a:r>
              <a:rPr lang="en-US" dirty="0"/>
              <a:t>By faith he kept the Passover and sprinkled the blood, so that the Destroyer of the first-born might not touch them….</a:t>
            </a:r>
          </a:p>
          <a:p>
            <a:r>
              <a:rPr lang="en-US" b="1" dirty="0"/>
              <a:t>The Faith of Other Israelite Heroes</a:t>
            </a:r>
          </a:p>
          <a:p>
            <a:r>
              <a:rPr lang="en-US" baseline="30000" dirty="0"/>
              <a:t>31 </a:t>
            </a:r>
            <a:r>
              <a:rPr lang="en-US" dirty="0"/>
              <a:t>By faith Rahab the harlot did not perish with those who were </a:t>
            </a:r>
            <a:r>
              <a:rPr lang="en-US" dirty="0">
                <a:highlight>
                  <a:srgbClr val="FFFF00"/>
                </a:highlight>
              </a:rPr>
              <a:t>disobedient,</a:t>
            </a:r>
            <a:r>
              <a:rPr lang="en-US" dirty="0"/>
              <a:t> because she had given friendly welcome to the spies.</a:t>
            </a:r>
          </a:p>
          <a:p>
            <a:r>
              <a:rPr lang="en-US" baseline="30000" dirty="0"/>
              <a:t>32 </a:t>
            </a:r>
            <a:r>
              <a:rPr lang="en-US" dirty="0"/>
              <a:t>And what more shall I say? For time would fail me to tell of Gideon, Barak, Samson, Jephthah, of David and Samuel and the prophets….</a:t>
            </a:r>
          </a:p>
          <a:p>
            <a:pPr marL="0" indent="0">
              <a:buNone/>
            </a:pPr>
            <a:endParaRPr lang="en-US" dirty="0"/>
          </a:p>
        </p:txBody>
      </p:sp>
    </p:spTree>
    <p:extLst>
      <p:ext uri="{BB962C8B-B14F-4D97-AF65-F5344CB8AC3E}">
        <p14:creationId xmlns:p14="http://schemas.microsoft.com/office/powerpoint/2010/main" val="230824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237</TotalTime>
  <Words>1319</Words>
  <Application>Microsoft Office PowerPoint</Application>
  <PresentationFormat>Widescreen</PresentationFormat>
  <Paragraphs>86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Wingdings</vt:lpstr>
      <vt:lpstr>Office Theme</vt:lpstr>
      <vt:lpstr>FAITH:  Why Do We Lose It?</vt:lpstr>
      <vt:lpstr>Something is happening… The “Great Apostasy”? (cf. 2 Thesslonians 2:1-3)</vt:lpstr>
      <vt:lpstr>PowerPoint Presentation</vt:lpstr>
      <vt:lpstr>PowerPoint Presentation</vt:lpstr>
      <vt:lpstr>For faith to be authentic: THREE ESSENTIAL COMPONENTS</vt:lpstr>
      <vt:lpstr>An etymological study of the Greek word  pistévo  implies both of these aspects</vt:lpstr>
      <vt:lpstr>A New Interpretive Perspective</vt:lpstr>
      <vt:lpstr>PowerPoint Presentation</vt:lpstr>
      <vt:lpstr>Hebrews 11: Faith=Obedience</vt:lpstr>
      <vt:lpstr>THE MAIN POINT</vt:lpstr>
      <vt:lpstr>CORRODING THE “MIND” OF FAITH,  ITS INTELLECTUAL COMPONENT</vt:lpstr>
      <vt:lpstr>CORRODING THE “HEART” OF FAITH, ITS EXPERIENTIAL COMPONENT</vt:lpstr>
      <vt:lpstr>THE IMPLICATION</vt:lpstr>
      <vt:lpstr>From the internationally recognized PEW RESEARCH CENTER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Why Do We Lose It?</dc:title>
  <dc:creator>Theodore Pulcini</dc:creator>
  <cp:lastModifiedBy>Theodore Pulcini</cp:lastModifiedBy>
  <cp:revision>2</cp:revision>
  <cp:lastPrinted>2024-05-23T19:01:43Z</cp:lastPrinted>
  <dcterms:created xsi:type="dcterms:W3CDTF">2024-04-30T15:22:57Z</dcterms:created>
  <dcterms:modified xsi:type="dcterms:W3CDTF">2024-06-27T14:10:38Z</dcterms:modified>
</cp:coreProperties>
</file>